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ink/ink2.xml" ContentType="application/inkml+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ink/ink4.xml" ContentType="application/inkml+xml"/>
  <Override PartName="/ppt/notesSlides/notesSlide29.xml" ContentType="application/vnd.openxmlformats-officedocument.presentationml.notesSlide+xml"/>
  <Override PartName="/ppt/ink/ink5.xml" ContentType="application/inkml+xml"/>
  <Override PartName="/ppt/notesSlides/notesSlide30.xml" ContentType="application/vnd.openxmlformats-officedocument.presentationml.notesSlide+xml"/>
  <Override PartName="/ppt/ink/ink6.xml" ContentType="application/inkml+xml"/>
  <Override PartName="/ppt/notesSlides/notesSlide31.xml" ContentType="application/vnd.openxmlformats-officedocument.presentationml.notesSlide+xml"/>
  <Override PartName="/ppt/ink/ink7.xml" ContentType="application/inkml+xml"/>
  <Override PartName="/ppt/notesSlides/notesSlide32.xml" ContentType="application/vnd.openxmlformats-officedocument.presentationml.notesSlide+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52"/>
  </p:notesMasterIdLst>
  <p:handoutMasterIdLst>
    <p:handoutMasterId r:id="rId53"/>
  </p:handoutMasterIdLst>
  <p:sldIdLst>
    <p:sldId id="256" r:id="rId5"/>
    <p:sldId id="317" r:id="rId6"/>
    <p:sldId id="318" r:id="rId7"/>
    <p:sldId id="320" r:id="rId8"/>
    <p:sldId id="321" r:id="rId9"/>
    <p:sldId id="356" r:id="rId10"/>
    <p:sldId id="357" r:id="rId11"/>
    <p:sldId id="355" r:id="rId12"/>
    <p:sldId id="322" r:id="rId13"/>
    <p:sldId id="325" r:id="rId14"/>
    <p:sldId id="326" r:id="rId15"/>
    <p:sldId id="327" r:id="rId16"/>
    <p:sldId id="328" r:id="rId17"/>
    <p:sldId id="361" r:id="rId18"/>
    <p:sldId id="329" r:id="rId19"/>
    <p:sldId id="330" r:id="rId20"/>
    <p:sldId id="331" r:id="rId21"/>
    <p:sldId id="332" r:id="rId22"/>
    <p:sldId id="358" r:id="rId23"/>
    <p:sldId id="333" r:id="rId24"/>
    <p:sldId id="334" r:id="rId25"/>
    <p:sldId id="335" r:id="rId26"/>
    <p:sldId id="336" r:id="rId27"/>
    <p:sldId id="362" r:id="rId28"/>
    <p:sldId id="337" r:id="rId29"/>
    <p:sldId id="341" r:id="rId30"/>
    <p:sldId id="338" r:id="rId31"/>
    <p:sldId id="359" r:id="rId32"/>
    <p:sldId id="339" r:id="rId33"/>
    <p:sldId id="340" r:id="rId34"/>
    <p:sldId id="342" r:id="rId35"/>
    <p:sldId id="363" r:id="rId36"/>
    <p:sldId id="343" r:id="rId37"/>
    <p:sldId id="344" r:id="rId38"/>
    <p:sldId id="345" r:id="rId39"/>
    <p:sldId id="346" r:id="rId40"/>
    <p:sldId id="347" r:id="rId41"/>
    <p:sldId id="360" r:id="rId42"/>
    <p:sldId id="348" r:id="rId43"/>
    <p:sldId id="349" r:id="rId44"/>
    <p:sldId id="350" r:id="rId45"/>
    <p:sldId id="351" r:id="rId46"/>
    <p:sldId id="364" r:id="rId47"/>
    <p:sldId id="352" r:id="rId48"/>
    <p:sldId id="353" r:id="rId49"/>
    <p:sldId id="354" r:id="rId50"/>
    <p:sldId id="314"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orient="horz" pos="48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8D2F0"/>
    <a:srgbClr val="003594"/>
    <a:srgbClr val="93CDDD"/>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CACBB-7F0F-420C-8F95-DEF85529EC8F}" v="14" dt="2021-05-03T11:44:57.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69448" autoAdjust="0"/>
  </p:normalViewPr>
  <p:slideViewPr>
    <p:cSldViewPr showGuides="1">
      <p:cViewPr varScale="1">
        <p:scale>
          <a:sx n="57" d="100"/>
          <a:sy n="57" d="100"/>
        </p:scale>
        <p:origin x="1685" y="53"/>
      </p:cViewPr>
      <p:guideLst>
        <p:guide pos="3840"/>
        <p:guide orient="horz" pos="48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2" d="100"/>
          <a:sy n="82" d="100"/>
        </p:scale>
        <p:origin x="-31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Becerra Tomé" userId="dfae58fa-b3bf-48e1-b4b8-23903dd66c83" providerId="ADAL" clId="{8611AAF8-72A1-4376-80F2-74530E6E7BA0}"/>
    <pc:docChg chg="undo redo custSel addSld delSld modSld sldOrd">
      <pc:chgData name="Alberto Becerra Tomé" userId="dfae58fa-b3bf-48e1-b4b8-23903dd66c83" providerId="ADAL" clId="{8611AAF8-72A1-4376-80F2-74530E6E7BA0}" dt="2021-03-22T16:38:49.729" v="12983" actId="20577"/>
      <pc:docMkLst>
        <pc:docMk/>
      </pc:docMkLst>
      <pc:sldChg chg="modSp mod">
        <pc:chgData name="Alberto Becerra Tomé" userId="dfae58fa-b3bf-48e1-b4b8-23903dd66c83" providerId="ADAL" clId="{8611AAF8-72A1-4376-80F2-74530E6E7BA0}" dt="2021-03-12T16:50:09.288" v="27"/>
        <pc:sldMkLst>
          <pc:docMk/>
          <pc:sldMk cId="3134952765" sldId="317"/>
        </pc:sldMkLst>
        <pc:spChg chg="mod">
          <ac:chgData name="Alberto Becerra Tomé" userId="dfae58fa-b3bf-48e1-b4b8-23903dd66c83" providerId="ADAL" clId="{8611AAF8-72A1-4376-80F2-74530E6E7BA0}" dt="2021-03-12T16:50:09.288" v="27"/>
          <ac:spMkLst>
            <pc:docMk/>
            <pc:sldMk cId="3134952765" sldId="317"/>
            <ac:spMk id="2" creationId="{EA30044A-B8EF-4CB2-B304-5D8FB6A53F29}"/>
          </ac:spMkLst>
        </pc:spChg>
      </pc:sldChg>
      <pc:sldChg chg="addSp delSp modSp mod">
        <pc:chgData name="Alberto Becerra Tomé" userId="dfae58fa-b3bf-48e1-b4b8-23903dd66c83" providerId="ADAL" clId="{8611AAF8-72A1-4376-80F2-74530E6E7BA0}" dt="2021-03-12T16:51:06.420" v="39" actId="20577"/>
        <pc:sldMkLst>
          <pc:docMk/>
          <pc:sldMk cId="383022870" sldId="318"/>
        </pc:sldMkLst>
        <pc:spChg chg="del">
          <ac:chgData name="Alberto Becerra Tomé" userId="dfae58fa-b3bf-48e1-b4b8-23903dd66c83" providerId="ADAL" clId="{8611AAF8-72A1-4376-80F2-74530E6E7BA0}" dt="2021-03-12T16:50:37.508" v="30" actId="478"/>
          <ac:spMkLst>
            <pc:docMk/>
            <pc:sldMk cId="383022870" sldId="318"/>
            <ac:spMk id="2" creationId="{5378F8A7-5A93-4DCD-9FA9-E675A3ECD586}"/>
          </ac:spMkLst>
        </pc:spChg>
        <pc:spChg chg="mod">
          <ac:chgData name="Alberto Becerra Tomé" userId="dfae58fa-b3bf-48e1-b4b8-23903dd66c83" providerId="ADAL" clId="{8611AAF8-72A1-4376-80F2-74530E6E7BA0}" dt="2021-03-12T16:50:29.972" v="28"/>
          <ac:spMkLst>
            <pc:docMk/>
            <pc:sldMk cId="383022870" sldId="318"/>
            <ac:spMk id="3" creationId="{1B4CAA5E-FE47-4761-9FC9-79F94D67B199}"/>
          </ac:spMkLst>
        </pc:spChg>
        <pc:spChg chg="add mod">
          <ac:chgData name="Alberto Becerra Tomé" userId="dfae58fa-b3bf-48e1-b4b8-23903dd66c83" providerId="ADAL" clId="{8611AAF8-72A1-4376-80F2-74530E6E7BA0}" dt="2021-03-12T16:51:06.420" v="39" actId="20577"/>
          <ac:spMkLst>
            <pc:docMk/>
            <pc:sldMk cId="383022870" sldId="318"/>
            <ac:spMk id="4" creationId="{52BB2DA3-0728-4628-92B6-853DC4765B6B}"/>
          </ac:spMkLst>
        </pc:spChg>
      </pc:sldChg>
      <pc:sldChg chg="modSp mod">
        <pc:chgData name="Alberto Becerra Tomé" userId="dfae58fa-b3bf-48e1-b4b8-23903dd66c83" providerId="ADAL" clId="{8611AAF8-72A1-4376-80F2-74530E6E7BA0}" dt="2021-03-12T16:52:25.759" v="45"/>
        <pc:sldMkLst>
          <pc:docMk/>
          <pc:sldMk cId="2508035998" sldId="320"/>
        </pc:sldMkLst>
        <pc:spChg chg="mod">
          <ac:chgData name="Alberto Becerra Tomé" userId="dfae58fa-b3bf-48e1-b4b8-23903dd66c83" providerId="ADAL" clId="{8611AAF8-72A1-4376-80F2-74530E6E7BA0}" dt="2021-03-12T16:52:25.759" v="45"/>
          <ac:spMkLst>
            <pc:docMk/>
            <pc:sldMk cId="2508035998" sldId="320"/>
            <ac:spMk id="2" creationId="{E3B0CD06-592C-45FD-AE38-9204CA83E657}"/>
          </ac:spMkLst>
        </pc:spChg>
      </pc:sldChg>
      <pc:sldChg chg="delSp modSp mod delAnim modNotesTx">
        <pc:chgData name="Alberto Becerra Tomé" userId="dfae58fa-b3bf-48e1-b4b8-23903dd66c83" providerId="ADAL" clId="{8611AAF8-72A1-4376-80F2-74530E6E7BA0}" dt="2021-03-15T09:09:44.851" v="318" actId="6549"/>
        <pc:sldMkLst>
          <pc:docMk/>
          <pc:sldMk cId="2004127824" sldId="321"/>
        </pc:sldMkLst>
        <pc:spChg chg="del">
          <ac:chgData name="Alberto Becerra Tomé" userId="dfae58fa-b3bf-48e1-b4b8-23903dd66c83" providerId="ADAL" clId="{8611AAF8-72A1-4376-80F2-74530E6E7BA0}" dt="2021-03-12T16:52:43.672" v="49" actId="478"/>
          <ac:spMkLst>
            <pc:docMk/>
            <pc:sldMk cId="2004127824" sldId="321"/>
            <ac:spMk id="2" creationId="{1200B23B-E4AD-4D17-B689-B69C9A7E73E2}"/>
          </ac:spMkLst>
        </pc:spChg>
        <pc:spChg chg="mod">
          <ac:chgData name="Alberto Becerra Tomé" userId="dfae58fa-b3bf-48e1-b4b8-23903dd66c83" providerId="ADAL" clId="{8611AAF8-72A1-4376-80F2-74530E6E7BA0}" dt="2021-03-12T16:52:38.125" v="48"/>
          <ac:spMkLst>
            <pc:docMk/>
            <pc:sldMk cId="2004127824" sldId="321"/>
            <ac:spMk id="3" creationId="{12AF6C9F-6E26-4085-9F02-53DD46C50999}"/>
          </ac:spMkLst>
        </pc:spChg>
        <pc:spChg chg="del">
          <ac:chgData name="Alberto Becerra Tomé" userId="dfae58fa-b3bf-48e1-b4b8-23903dd66c83" providerId="ADAL" clId="{8611AAF8-72A1-4376-80F2-74530E6E7BA0}" dt="2021-03-12T16:52:43.672" v="49" actId="478"/>
          <ac:spMkLst>
            <pc:docMk/>
            <pc:sldMk cId="2004127824" sldId="321"/>
            <ac:spMk id="4" creationId="{989733E0-44E9-4185-8CD8-6C50999DBECE}"/>
          </ac:spMkLst>
        </pc:spChg>
        <pc:spChg chg="del">
          <ac:chgData name="Alberto Becerra Tomé" userId="dfae58fa-b3bf-48e1-b4b8-23903dd66c83" providerId="ADAL" clId="{8611AAF8-72A1-4376-80F2-74530E6E7BA0}" dt="2021-03-12T16:52:43.672" v="49" actId="478"/>
          <ac:spMkLst>
            <pc:docMk/>
            <pc:sldMk cId="2004127824" sldId="321"/>
            <ac:spMk id="5" creationId="{D97586A6-A291-4BB7-9CE4-69F4D0CC2A2D}"/>
          </ac:spMkLst>
        </pc:spChg>
        <pc:spChg chg="del">
          <ac:chgData name="Alberto Becerra Tomé" userId="dfae58fa-b3bf-48e1-b4b8-23903dd66c83" providerId="ADAL" clId="{8611AAF8-72A1-4376-80F2-74530E6E7BA0}" dt="2021-03-12T16:52:43.672" v="49" actId="478"/>
          <ac:spMkLst>
            <pc:docMk/>
            <pc:sldMk cId="2004127824" sldId="321"/>
            <ac:spMk id="6" creationId="{CF261DF7-4D0B-4CAF-ACC9-DB3AA794B073}"/>
          </ac:spMkLst>
        </pc:spChg>
        <pc:spChg chg="del">
          <ac:chgData name="Alberto Becerra Tomé" userId="dfae58fa-b3bf-48e1-b4b8-23903dd66c83" providerId="ADAL" clId="{8611AAF8-72A1-4376-80F2-74530E6E7BA0}" dt="2021-03-12T16:52:43.672" v="49" actId="478"/>
          <ac:spMkLst>
            <pc:docMk/>
            <pc:sldMk cId="2004127824" sldId="321"/>
            <ac:spMk id="7" creationId="{580AD741-9A2C-41B6-B48A-F55723ECA13D}"/>
          </ac:spMkLst>
        </pc:spChg>
        <pc:spChg chg="del">
          <ac:chgData name="Alberto Becerra Tomé" userId="dfae58fa-b3bf-48e1-b4b8-23903dd66c83" providerId="ADAL" clId="{8611AAF8-72A1-4376-80F2-74530E6E7BA0}" dt="2021-03-12T16:52:43.672" v="49" actId="478"/>
          <ac:spMkLst>
            <pc:docMk/>
            <pc:sldMk cId="2004127824" sldId="321"/>
            <ac:spMk id="8" creationId="{1EEEE5E4-D226-4AE0-A039-2D14C2C464EC}"/>
          </ac:spMkLst>
        </pc:spChg>
        <pc:spChg chg="del">
          <ac:chgData name="Alberto Becerra Tomé" userId="dfae58fa-b3bf-48e1-b4b8-23903dd66c83" providerId="ADAL" clId="{8611AAF8-72A1-4376-80F2-74530E6E7BA0}" dt="2021-03-12T16:52:43.672" v="49" actId="478"/>
          <ac:spMkLst>
            <pc:docMk/>
            <pc:sldMk cId="2004127824" sldId="321"/>
            <ac:spMk id="9" creationId="{961D9EE0-6310-43D8-AA4E-831A00886B87}"/>
          </ac:spMkLst>
        </pc:spChg>
        <pc:spChg chg="del">
          <ac:chgData name="Alberto Becerra Tomé" userId="dfae58fa-b3bf-48e1-b4b8-23903dd66c83" providerId="ADAL" clId="{8611AAF8-72A1-4376-80F2-74530E6E7BA0}" dt="2021-03-12T16:52:43.672" v="49" actId="478"/>
          <ac:spMkLst>
            <pc:docMk/>
            <pc:sldMk cId="2004127824" sldId="321"/>
            <ac:spMk id="10" creationId="{7EA9CCB8-7CB3-41FF-BA56-2A394EA4C21A}"/>
          </ac:spMkLst>
        </pc:spChg>
        <pc:spChg chg="del">
          <ac:chgData name="Alberto Becerra Tomé" userId="dfae58fa-b3bf-48e1-b4b8-23903dd66c83" providerId="ADAL" clId="{8611AAF8-72A1-4376-80F2-74530E6E7BA0}" dt="2021-03-12T16:52:43.672" v="49" actId="478"/>
          <ac:spMkLst>
            <pc:docMk/>
            <pc:sldMk cId="2004127824" sldId="321"/>
            <ac:spMk id="11" creationId="{2A66CFD5-1741-496B-83EC-BFA11E645B73}"/>
          </ac:spMkLst>
        </pc:spChg>
        <pc:spChg chg="del">
          <ac:chgData name="Alberto Becerra Tomé" userId="dfae58fa-b3bf-48e1-b4b8-23903dd66c83" providerId="ADAL" clId="{8611AAF8-72A1-4376-80F2-74530E6E7BA0}" dt="2021-03-12T16:52:43.672" v="49" actId="478"/>
          <ac:spMkLst>
            <pc:docMk/>
            <pc:sldMk cId="2004127824" sldId="321"/>
            <ac:spMk id="12" creationId="{32AD5F09-2F66-4D46-958B-414DB7729772}"/>
          </ac:spMkLst>
        </pc:spChg>
        <pc:picChg chg="del">
          <ac:chgData name="Alberto Becerra Tomé" userId="dfae58fa-b3bf-48e1-b4b8-23903dd66c83" providerId="ADAL" clId="{8611AAF8-72A1-4376-80F2-74530E6E7BA0}" dt="2021-03-12T16:52:43.672" v="49" actId="478"/>
          <ac:picMkLst>
            <pc:docMk/>
            <pc:sldMk cId="2004127824" sldId="321"/>
            <ac:picMk id="13" creationId="{45E9AB11-A24D-4988-B21C-CD93774379B5}"/>
          </ac:picMkLst>
        </pc:picChg>
        <pc:picChg chg="del">
          <ac:chgData name="Alberto Becerra Tomé" userId="dfae58fa-b3bf-48e1-b4b8-23903dd66c83" providerId="ADAL" clId="{8611AAF8-72A1-4376-80F2-74530E6E7BA0}" dt="2021-03-12T16:52:43.672" v="49" actId="478"/>
          <ac:picMkLst>
            <pc:docMk/>
            <pc:sldMk cId="2004127824" sldId="321"/>
            <ac:picMk id="14" creationId="{093610A6-E5ED-4BA2-8953-013256FE1BC6}"/>
          </ac:picMkLst>
        </pc:picChg>
        <pc:picChg chg="del">
          <ac:chgData name="Alberto Becerra Tomé" userId="dfae58fa-b3bf-48e1-b4b8-23903dd66c83" providerId="ADAL" clId="{8611AAF8-72A1-4376-80F2-74530E6E7BA0}" dt="2021-03-12T16:52:43.672" v="49" actId="478"/>
          <ac:picMkLst>
            <pc:docMk/>
            <pc:sldMk cId="2004127824" sldId="321"/>
            <ac:picMk id="15" creationId="{644BA149-5008-425D-873C-01DC455DD98A}"/>
          </ac:picMkLst>
        </pc:picChg>
      </pc:sldChg>
      <pc:sldChg chg="new">
        <pc:chgData name="Alberto Becerra Tomé" userId="dfae58fa-b3bf-48e1-b4b8-23903dd66c83" providerId="ADAL" clId="{8611AAF8-72A1-4376-80F2-74530E6E7BA0}" dt="2021-03-12T16:52:10.112" v="40" actId="680"/>
        <pc:sldMkLst>
          <pc:docMk/>
          <pc:sldMk cId="481324556" sldId="322"/>
        </pc:sldMkLst>
      </pc:sldChg>
      <pc:sldChg chg="del">
        <pc:chgData name="Alberto Becerra Tomé" userId="dfae58fa-b3bf-48e1-b4b8-23903dd66c83" providerId="ADAL" clId="{8611AAF8-72A1-4376-80F2-74530E6E7BA0}" dt="2021-03-12T16:49:34.195" v="0" actId="47"/>
        <pc:sldMkLst>
          <pc:docMk/>
          <pc:sldMk cId="2290258210" sldId="322"/>
        </pc:sldMkLst>
      </pc:sldChg>
      <pc:sldChg chg="addSp delSp modSp new del mod">
        <pc:chgData name="Alberto Becerra Tomé" userId="dfae58fa-b3bf-48e1-b4b8-23903dd66c83" providerId="ADAL" clId="{8611AAF8-72A1-4376-80F2-74530E6E7BA0}" dt="2021-03-17T09:53:08.926" v="12782" actId="47"/>
        <pc:sldMkLst>
          <pc:docMk/>
          <pc:sldMk cId="1608460242" sldId="323"/>
        </pc:sldMkLst>
        <pc:picChg chg="add del mod">
          <ac:chgData name="Alberto Becerra Tomé" userId="dfae58fa-b3bf-48e1-b4b8-23903dd66c83" providerId="ADAL" clId="{8611AAF8-72A1-4376-80F2-74530E6E7BA0}" dt="2021-03-17T09:49:21.441" v="12763" actId="478"/>
          <ac:picMkLst>
            <pc:docMk/>
            <pc:sldMk cId="1608460242" sldId="323"/>
            <ac:picMk id="2" creationId="{C82C9AA8-9991-4F11-BEDA-387FE0B5AC8E}"/>
          </ac:picMkLst>
        </pc:picChg>
        <pc:picChg chg="add del mod">
          <ac:chgData name="Alberto Becerra Tomé" userId="dfae58fa-b3bf-48e1-b4b8-23903dd66c83" providerId="ADAL" clId="{8611AAF8-72A1-4376-80F2-74530E6E7BA0}" dt="2021-03-17T09:49:21.441" v="12763" actId="478"/>
          <ac:picMkLst>
            <pc:docMk/>
            <pc:sldMk cId="1608460242" sldId="323"/>
            <ac:picMk id="3" creationId="{338B26D7-0B0D-4CB3-89DF-553FD3934A99}"/>
          </ac:picMkLst>
        </pc:picChg>
        <pc:picChg chg="add del mod">
          <ac:chgData name="Alberto Becerra Tomé" userId="dfae58fa-b3bf-48e1-b4b8-23903dd66c83" providerId="ADAL" clId="{8611AAF8-72A1-4376-80F2-74530E6E7BA0}" dt="2021-03-17T09:49:21.441" v="12763" actId="478"/>
          <ac:picMkLst>
            <pc:docMk/>
            <pc:sldMk cId="1608460242" sldId="323"/>
            <ac:picMk id="4" creationId="{9821B0A3-CBF3-40BD-8D02-235CB6530CEE}"/>
          </ac:picMkLst>
        </pc:picChg>
      </pc:sldChg>
      <pc:sldChg chg="del">
        <pc:chgData name="Alberto Becerra Tomé" userId="dfae58fa-b3bf-48e1-b4b8-23903dd66c83" providerId="ADAL" clId="{8611AAF8-72A1-4376-80F2-74530E6E7BA0}" dt="2021-03-12T16:49:34.379" v="1" actId="47"/>
        <pc:sldMkLst>
          <pc:docMk/>
          <pc:sldMk cId="3622543862" sldId="323"/>
        </pc:sldMkLst>
      </pc:sldChg>
      <pc:sldChg chg="del">
        <pc:chgData name="Alberto Becerra Tomé" userId="dfae58fa-b3bf-48e1-b4b8-23903dd66c83" providerId="ADAL" clId="{8611AAF8-72A1-4376-80F2-74530E6E7BA0}" dt="2021-03-12T16:49:34.577" v="2" actId="47"/>
        <pc:sldMkLst>
          <pc:docMk/>
          <pc:sldMk cId="541387388" sldId="324"/>
        </pc:sldMkLst>
      </pc:sldChg>
      <pc:sldChg chg="new del">
        <pc:chgData name="Alberto Becerra Tomé" userId="dfae58fa-b3bf-48e1-b4b8-23903dd66c83" providerId="ADAL" clId="{8611AAF8-72A1-4376-80F2-74530E6E7BA0}" dt="2021-03-17T09:53:09.711" v="12783" actId="47"/>
        <pc:sldMkLst>
          <pc:docMk/>
          <pc:sldMk cId="2592268838" sldId="324"/>
        </pc:sldMkLst>
      </pc:sldChg>
      <pc:sldChg chg="modSp add mod">
        <pc:chgData name="Alberto Becerra Tomé" userId="dfae58fa-b3bf-48e1-b4b8-23903dd66c83" providerId="ADAL" clId="{8611AAF8-72A1-4376-80F2-74530E6E7BA0}" dt="2021-03-12T16:53:41.897" v="95" actId="6549"/>
        <pc:sldMkLst>
          <pc:docMk/>
          <pc:sldMk cId="2794609639" sldId="325"/>
        </pc:sldMkLst>
        <pc:spChg chg="mod">
          <ac:chgData name="Alberto Becerra Tomé" userId="dfae58fa-b3bf-48e1-b4b8-23903dd66c83" providerId="ADAL" clId="{8611AAF8-72A1-4376-80F2-74530E6E7BA0}" dt="2021-03-12T16:53:41.897" v="95" actId="6549"/>
          <ac:spMkLst>
            <pc:docMk/>
            <pc:sldMk cId="2794609639" sldId="325"/>
            <ac:spMk id="2" creationId="{E3B0CD06-592C-45FD-AE38-9204CA83E657}"/>
          </ac:spMkLst>
        </pc:spChg>
      </pc:sldChg>
      <pc:sldChg chg="del">
        <pc:chgData name="Alberto Becerra Tomé" userId="dfae58fa-b3bf-48e1-b4b8-23903dd66c83" providerId="ADAL" clId="{8611AAF8-72A1-4376-80F2-74530E6E7BA0}" dt="2021-03-12T16:49:34.850" v="3" actId="47"/>
        <pc:sldMkLst>
          <pc:docMk/>
          <pc:sldMk cId="4204078918" sldId="325"/>
        </pc:sldMkLst>
      </pc:sldChg>
      <pc:sldChg chg="addSp delSp modSp add mod ord modNotesTx">
        <pc:chgData name="Alberto Becerra Tomé" userId="dfae58fa-b3bf-48e1-b4b8-23903dd66c83" providerId="ADAL" clId="{8611AAF8-72A1-4376-80F2-74530E6E7BA0}" dt="2021-03-17T11:21:29.863" v="12788" actId="767"/>
        <pc:sldMkLst>
          <pc:docMk/>
          <pc:sldMk cId="895734004" sldId="326"/>
        </pc:sldMkLst>
        <pc:spChg chg="add del mod">
          <ac:chgData name="Alberto Becerra Tomé" userId="dfae58fa-b3bf-48e1-b4b8-23903dd66c83" providerId="ADAL" clId="{8611AAF8-72A1-4376-80F2-74530E6E7BA0}" dt="2021-03-15T09:55:33.971" v="1087" actId="478"/>
          <ac:spMkLst>
            <pc:docMk/>
            <pc:sldMk cId="895734004" sldId="326"/>
            <ac:spMk id="2" creationId="{31A4E8FE-8650-4B36-955D-647675172C07}"/>
          </ac:spMkLst>
        </pc:spChg>
        <pc:spChg chg="add del mod">
          <ac:chgData name="Alberto Becerra Tomé" userId="dfae58fa-b3bf-48e1-b4b8-23903dd66c83" providerId="ADAL" clId="{8611AAF8-72A1-4376-80F2-74530E6E7BA0}" dt="2021-03-17T11:21:29.863" v="12788" actId="767"/>
          <ac:spMkLst>
            <pc:docMk/>
            <pc:sldMk cId="895734004" sldId="326"/>
            <ac:spMk id="2" creationId="{7FEB0710-AC92-4BF5-8CE8-7846F05463BF}"/>
          </ac:spMkLst>
        </pc:spChg>
        <pc:spChg chg="mod">
          <ac:chgData name="Alberto Becerra Tomé" userId="dfae58fa-b3bf-48e1-b4b8-23903dd66c83" providerId="ADAL" clId="{8611AAF8-72A1-4376-80F2-74530E6E7BA0}" dt="2021-03-12T17:04:41.857" v="97" actId="20577"/>
          <ac:spMkLst>
            <pc:docMk/>
            <pc:sldMk cId="895734004" sldId="326"/>
            <ac:spMk id="3" creationId="{12AF6C9F-6E26-4085-9F02-53DD46C50999}"/>
          </ac:spMkLst>
        </pc:spChg>
        <pc:spChg chg="add mod">
          <ac:chgData name="Alberto Becerra Tomé" userId="dfae58fa-b3bf-48e1-b4b8-23903dd66c83" providerId="ADAL" clId="{8611AAF8-72A1-4376-80F2-74530E6E7BA0}" dt="2021-03-17T09:53:38.451" v="12786" actId="1035"/>
          <ac:spMkLst>
            <pc:docMk/>
            <pc:sldMk cId="895734004" sldId="326"/>
            <ac:spMk id="4" creationId="{67060563-8B9F-48B4-89C3-20935D9684AB}"/>
          </ac:spMkLst>
        </pc:spChg>
        <pc:picChg chg="add del mod">
          <ac:chgData name="Alberto Becerra Tomé" userId="dfae58fa-b3bf-48e1-b4b8-23903dd66c83" providerId="ADAL" clId="{8611AAF8-72A1-4376-80F2-74530E6E7BA0}" dt="2021-03-12T17:13:10.759" v="254" actId="478"/>
          <ac:picMkLst>
            <pc:docMk/>
            <pc:sldMk cId="895734004" sldId="326"/>
            <ac:picMk id="5" creationId="{40DDE8DB-74E9-422F-B532-3353B05C174C}"/>
          </ac:picMkLst>
        </pc:picChg>
        <pc:picChg chg="add del mod">
          <ac:chgData name="Alberto Becerra Tomé" userId="dfae58fa-b3bf-48e1-b4b8-23903dd66c83" providerId="ADAL" clId="{8611AAF8-72A1-4376-80F2-74530E6E7BA0}" dt="2021-03-12T17:13:10.039" v="253" actId="478"/>
          <ac:picMkLst>
            <pc:docMk/>
            <pc:sldMk cId="895734004" sldId="326"/>
            <ac:picMk id="7" creationId="{73016D87-D47A-4F60-BEBE-54D88D014682}"/>
          </ac:picMkLst>
        </pc:picChg>
        <pc:picChg chg="add mod">
          <ac:chgData name="Alberto Becerra Tomé" userId="dfae58fa-b3bf-48e1-b4b8-23903dd66c83" providerId="ADAL" clId="{8611AAF8-72A1-4376-80F2-74530E6E7BA0}" dt="2021-03-17T09:53:38.451" v="12786" actId="1035"/>
          <ac:picMkLst>
            <pc:docMk/>
            <pc:sldMk cId="895734004" sldId="326"/>
            <ac:picMk id="1026" creationId="{F0C1BC99-B0D7-4E21-8E7C-EDB5F3F4BC4A}"/>
          </ac:picMkLst>
        </pc:picChg>
      </pc:sldChg>
      <pc:sldChg chg="del">
        <pc:chgData name="Alberto Becerra Tomé" userId="dfae58fa-b3bf-48e1-b4b8-23903dd66c83" providerId="ADAL" clId="{8611AAF8-72A1-4376-80F2-74530E6E7BA0}" dt="2021-03-12T16:49:35.551" v="4" actId="47"/>
        <pc:sldMkLst>
          <pc:docMk/>
          <pc:sldMk cId="2693821693" sldId="326"/>
        </pc:sldMkLst>
      </pc:sldChg>
      <pc:sldChg chg="del">
        <pc:chgData name="Alberto Becerra Tomé" userId="dfae58fa-b3bf-48e1-b4b8-23903dd66c83" providerId="ADAL" clId="{8611AAF8-72A1-4376-80F2-74530E6E7BA0}" dt="2021-03-12T16:49:35.769" v="5" actId="47"/>
        <pc:sldMkLst>
          <pc:docMk/>
          <pc:sldMk cId="128487744" sldId="327"/>
        </pc:sldMkLst>
      </pc:sldChg>
      <pc:sldChg chg="addSp delSp modSp add mod modNotesTx">
        <pc:chgData name="Alberto Becerra Tomé" userId="dfae58fa-b3bf-48e1-b4b8-23903dd66c83" providerId="ADAL" clId="{8611AAF8-72A1-4376-80F2-74530E6E7BA0}" dt="2021-03-15T09:10:05.476" v="320" actId="6549"/>
        <pc:sldMkLst>
          <pc:docMk/>
          <pc:sldMk cId="1122183538" sldId="327"/>
        </pc:sldMkLst>
        <pc:spChg chg="del">
          <ac:chgData name="Alberto Becerra Tomé" userId="dfae58fa-b3bf-48e1-b4b8-23903dd66c83" providerId="ADAL" clId="{8611AAF8-72A1-4376-80F2-74530E6E7BA0}" dt="2021-03-12T17:13:16.519" v="256" actId="478"/>
          <ac:spMkLst>
            <pc:docMk/>
            <pc:sldMk cId="1122183538" sldId="327"/>
            <ac:spMk id="2" creationId="{31A4E8FE-8650-4B36-955D-647675172C07}"/>
          </ac:spMkLst>
        </pc:spChg>
        <pc:spChg chg="add mod">
          <ac:chgData name="Alberto Becerra Tomé" userId="dfae58fa-b3bf-48e1-b4b8-23903dd66c83" providerId="ADAL" clId="{8611AAF8-72A1-4376-80F2-74530E6E7BA0}" dt="2021-03-12T17:14:11.561" v="283" actId="113"/>
          <ac:spMkLst>
            <pc:docMk/>
            <pc:sldMk cId="1122183538" sldId="327"/>
            <ac:spMk id="8" creationId="{911843E7-6B5F-4082-8660-0A663E19B68E}"/>
          </ac:spMkLst>
        </pc:spChg>
        <pc:picChg chg="add mod">
          <ac:chgData name="Alberto Becerra Tomé" userId="dfae58fa-b3bf-48e1-b4b8-23903dd66c83" providerId="ADAL" clId="{8611AAF8-72A1-4376-80F2-74530E6E7BA0}" dt="2021-03-12T17:13:52.098" v="269" actId="1036"/>
          <ac:picMkLst>
            <pc:docMk/>
            <pc:sldMk cId="1122183538" sldId="327"/>
            <ac:picMk id="5" creationId="{B251611E-7C0F-4D79-99CA-28995E1B0666}"/>
          </ac:picMkLst>
        </pc:picChg>
        <pc:picChg chg="add mod">
          <ac:chgData name="Alberto Becerra Tomé" userId="dfae58fa-b3bf-48e1-b4b8-23903dd66c83" providerId="ADAL" clId="{8611AAF8-72A1-4376-80F2-74530E6E7BA0}" dt="2021-03-12T17:14:29.271" v="290" actId="1037"/>
          <ac:picMkLst>
            <pc:docMk/>
            <pc:sldMk cId="1122183538" sldId="327"/>
            <ac:picMk id="7" creationId="{52146194-7A80-4F56-B280-A05E20BDD096}"/>
          </ac:picMkLst>
        </pc:picChg>
      </pc:sldChg>
      <pc:sldChg chg="del">
        <pc:chgData name="Alberto Becerra Tomé" userId="dfae58fa-b3bf-48e1-b4b8-23903dd66c83" providerId="ADAL" clId="{8611AAF8-72A1-4376-80F2-74530E6E7BA0}" dt="2021-03-12T16:49:35.948" v="6" actId="47"/>
        <pc:sldMkLst>
          <pc:docMk/>
          <pc:sldMk cId="1954679785" sldId="328"/>
        </pc:sldMkLst>
      </pc:sldChg>
      <pc:sldChg chg="addSp delSp modSp add mod modNotesTx">
        <pc:chgData name="Alberto Becerra Tomé" userId="dfae58fa-b3bf-48e1-b4b8-23903dd66c83" providerId="ADAL" clId="{8611AAF8-72A1-4376-80F2-74530E6E7BA0}" dt="2021-03-15T09:19:24.443" v="1019" actId="20577"/>
        <pc:sldMkLst>
          <pc:docMk/>
          <pc:sldMk cId="3433472436" sldId="328"/>
        </pc:sldMkLst>
        <pc:spChg chg="mod">
          <ac:chgData name="Alberto Becerra Tomé" userId="dfae58fa-b3bf-48e1-b4b8-23903dd66c83" providerId="ADAL" clId="{8611AAF8-72A1-4376-80F2-74530E6E7BA0}" dt="2021-03-12T17:15:39.503" v="300" actId="20577"/>
          <ac:spMkLst>
            <pc:docMk/>
            <pc:sldMk cId="3433472436" sldId="328"/>
            <ac:spMk id="8" creationId="{911843E7-6B5F-4082-8660-0A663E19B68E}"/>
          </ac:spMkLst>
        </pc:spChg>
        <pc:picChg chg="add mod">
          <ac:chgData name="Alberto Becerra Tomé" userId="dfae58fa-b3bf-48e1-b4b8-23903dd66c83" providerId="ADAL" clId="{8611AAF8-72A1-4376-80F2-74530E6E7BA0}" dt="2021-03-12T17:16:47.287" v="313" actId="1076"/>
          <ac:picMkLst>
            <pc:docMk/>
            <pc:sldMk cId="3433472436" sldId="328"/>
            <ac:picMk id="4" creationId="{A8C30350-EBB9-463A-A8C2-7C04C22C1557}"/>
          </ac:picMkLst>
        </pc:picChg>
        <pc:picChg chg="del">
          <ac:chgData name="Alberto Becerra Tomé" userId="dfae58fa-b3bf-48e1-b4b8-23903dd66c83" providerId="ADAL" clId="{8611AAF8-72A1-4376-80F2-74530E6E7BA0}" dt="2021-03-12T17:15:41.128" v="301" actId="478"/>
          <ac:picMkLst>
            <pc:docMk/>
            <pc:sldMk cId="3433472436" sldId="328"/>
            <ac:picMk id="5" creationId="{B251611E-7C0F-4D79-99CA-28995E1B0666}"/>
          </ac:picMkLst>
        </pc:picChg>
        <pc:picChg chg="del">
          <ac:chgData name="Alberto Becerra Tomé" userId="dfae58fa-b3bf-48e1-b4b8-23903dd66c83" providerId="ADAL" clId="{8611AAF8-72A1-4376-80F2-74530E6E7BA0}" dt="2021-03-12T17:15:41.526" v="302" actId="478"/>
          <ac:picMkLst>
            <pc:docMk/>
            <pc:sldMk cId="3433472436" sldId="328"/>
            <ac:picMk id="7" creationId="{52146194-7A80-4F56-B280-A05E20BDD096}"/>
          </ac:picMkLst>
        </pc:picChg>
        <pc:picChg chg="add mod modCrop">
          <ac:chgData name="Alberto Becerra Tomé" userId="dfae58fa-b3bf-48e1-b4b8-23903dd66c83" providerId="ADAL" clId="{8611AAF8-72A1-4376-80F2-74530E6E7BA0}" dt="2021-03-12T17:16:54.335" v="316" actId="1076"/>
          <ac:picMkLst>
            <pc:docMk/>
            <pc:sldMk cId="3433472436" sldId="328"/>
            <ac:picMk id="9" creationId="{8B54D709-1F30-4A12-9000-244C5157B8D2}"/>
          </ac:picMkLst>
        </pc:picChg>
      </pc:sldChg>
      <pc:sldChg chg="addSp delSp modSp add mod">
        <pc:chgData name="Alberto Becerra Tomé" userId="dfae58fa-b3bf-48e1-b4b8-23903dd66c83" providerId="ADAL" clId="{8611AAF8-72A1-4376-80F2-74530E6E7BA0}" dt="2021-03-15T16:39:42.993" v="1994" actId="1036"/>
        <pc:sldMkLst>
          <pc:docMk/>
          <pc:sldMk cId="2940923530" sldId="329"/>
        </pc:sldMkLst>
        <pc:spChg chg="add mod">
          <ac:chgData name="Alberto Becerra Tomé" userId="dfae58fa-b3bf-48e1-b4b8-23903dd66c83" providerId="ADAL" clId="{8611AAF8-72A1-4376-80F2-74530E6E7BA0}" dt="2021-03-15T13:25:08.789" v="1114" actId="113"/>
          <ac:spMkLst>
            <pc:docMk/>
            <pc:sldMk cId="2940923530" sldId="329"/>
            <ac:spMk id="2" creationId="{4F478D5D-BBEC-4735-A0C2-4CA2BDDAFDD2}"/>
          </ac:spMkLst>
        </pc:spChg>
        <pc:spChg chg="mod">
          <ac:chgData name="Alberto Becerra Tomé" userId="dfae58fa-b3bf-48e1-b4b8-23903dd66c83" providerId="ADAL" clId="{8611AAF8-72A1-4376-80F2-74530E6E7BA0}" dt="2021-03-15T13:24:59.491" v="1109" actId="20577"/>
          <ac:spMkLst>
            <pc:docMk/>
            <pc:sldMk cId="2940923530" sldId="329"/>
            <ac:spMk id="3" creationId="{12AF6C9F-6E26-4085-9F02-53DD46C50999}"/>
          </ac:spMkLst>
        </pc:spChg>
        <pc:spChg chg="add mod">
          <ac:chgData name="Alberto Becerra Tomé" userId="dfae58fa-b3bf-48e1-b4b8-23903dd66c83" providerId="ADAL" clId="{8611AAF8-72A1-4376-80F2-74530E6E7BA0}" dt="2021-03-15T16:39:31.479" v="1979" actId="1076"/>
          <ac:spMkLst>
            <pc:docMk/>
            <pc:sldMk cId="2940923530" sldId="329"/>
            <ac:spMk id="4" creationId="{AA5C9AAE-DBA2-44B9-BDE5-586A32A89358}"/>
          </ac:spMkLst>
        </pc:spChg>
        <pc:spChg chg="del">
          <ac:chgData name="Alberto Becerra Tomé" userId="dfae58fa-b3bf-48e1-b4b8-23903dd66c83" providerId="ADAL" clId="{8611AAF8-72A1-4376-80F2-74530E6E7BA0}" dt="2021-03-15T13:24:45.498" v="1107" actId="478"/>
          <ac:spMkLst>
            <pc:docMk/>
            <pc:sldMk cId="2940923530" sldId="329"/>
            <ac:spMk id="8" creationId="{911843E7-6B5F-4082-8660-0A663E19B68E}"/>
          </ac:spMkLst>
        </pc:spChg>
        <pc:picChg chg="del">
          <ac:chgData name="Alberto Becerra Tomé" userId="dfae58fa-b3bf-48e1-b4b8-23903dd66c83" providerId="ADAL" clId="{8611AAF8-72A1-4376-80F2-74530E6E7BA0}" dt="2021-03-15T13:24:43.455" v="1105" actId="478"/>
          <ac:picMkLst>
            <pc:docMk/>
            <pc:sldMk cId="2940923530" sldId="329"/>
            <ac:picMk id="5" creationId="{B251611E-7C0F-4D79-99CA-28995E1B0666}"/>
          </ac:picMkLst>
        </pc:picChg>
        <pc:picChg chg="del">
          <ac:chgData name="Alberto Becerra Tomé" userId="dfae58fa-b3bf-48e1-b4b8-23903dd66c83" providerId="ADAL" clId="{8611AAF8-72A1-4376-80F2-74530E6E7BA0}" dt="2021-03-15T13:24:44.281" v="1106" actId="478"/>
          <ac:picMkLst>
            <pc:docMk/>
            <pc:sldMk cId="2940923530" sldId="329"/>
            <ac:picMk id="7" creationId="{52146194-7A80-4F56-B280-A05E20BDD096}"/>
          </ac:picMkLst>
        </pc:picChg>
        <pc:picChg chg="add mod">
          <ac:chgData name="Alberto Becerra Tomé" userId="dfae58fa-b3bf-48e1-b4b8-23903dd66c83" providerId="ADAL" clId="{8611AAF8-72A1-4376-80F2-74530E6E7BA0}" dt="2021-03-15T16:39:42.993" v="1994" actId="1036"/>
          <ac:picMkLst>
            <pc:docMk/>
            <pc:sldMk cId="2940923530" sldId="329"/>
            <ac:picMk id="9" creationId="{8635F23A-50A1-47DD-862B-985C0C3E8FAB}"/>
          </ac:picMkLst>
        </pc:picChg>
      </pc:sldChg>
      <pc:sldChg chg="del">
        <pc:chgData name="Alberto Becerra Tomé" userId="dfae58fa-b3bf-48e1-b4b8-23903dd66c83" providerId="ADAL" clId="{8611AAF8-72A1-4376-80F2-74530E6E7BA0}" dt="2021-03-12T16:49:36.560" v="7" actId="47"/>
        <pc:sldMkLst>
          <pc:docMk/>
          <pc:sldMk cId="3387265504" sldId="329"/>
        </pc:sldMkLst>
      </pc:sldChg>
      <pc:sldChg chg="addSp delSp modSp add mod">
        <pc:chgData name="Alberto Becerra Tomé" userId="dfae58fa-b3bf-48e1-b4b8-23903dd66c83" providerId="ADAL" clId="{8611AAF8-72A1-4376-80F2-74530E6E7BA0}" dt="2021-03-17T11:44:06.674" v="12804" actId="1076"/>
        <pc:sldMkLst>
          <pc:docMk/>
          <pc:sldMk cId="2487617821" sldId="330"/>
        </pc:sldMkLst>
        <pc:spChg chg="del">
          <ac:chgData name="Alberto Becerra Tomé" userId="dfae58fa-b3bf-48e1-b4b8-23903dd66c83" providerId="ADAL" clId="{8611AAF8-72A1-4376-80F2-74530E6E7BA0}" dt="2021-03-15T16:40:06.377" v="1996" actId="478"/>
          <ac:spMkLst>
            <pc:docMk/>
            <pc:sldMk cId="2487617821" sldId="330"/>
            <ac:spMk id="4" creationId="{AA5C9AAE-DBA2-44B9-BDE5-586A32A89358}"/>
          </ac:spMkLst>
        </pc:spChg>
        <pc:spChg chg="add mod">
          <ac:chgData name="Alberto Becerra Tomé" userId="dfae58fa-b3bf-48e1-b4b8-23903dd66c83" providerId="ADAL" clId="{8611AAF8-72A1-4376-80F2-74530E6E7BA0}" dt="2021-03-15T17:11:32.163" v="2566" actId="20577"/>
          <ac:spMkLst>
            <pc:docMk/>
            <pc:sldMk cId="2487617821" sldId="330"/>
            <ac:spMk id="5" creationId="{10F7FD02-9993-467D-94EF-4D7269605C98}"/>
          </ac:spMkLst>
        </pc:spChg>
        <pc:picChg chg="add del mod">
          <ac:chgData name="Alberto Becerra Tomé" userId="dfae58fa-b3bf-48e1-b4b8-23903dd66c83" providerId="ADAL" clId="{8611AAF8-72A1-4376-80F2-74530E6E7BA0}" dt="2021-03-15T16:49:35.684" v="2107" actId="478"/>
          <ac:picMkLst>
            <pc:docMk/>
            <pc:sldMk cId="2487617821" sldId="330"/>
            <ac:picMk id="7" creationId="{EF93A1A0-D252-4F68-8222-47B59FA4CBDC}"/>
          </ac:picMkLst>
        </pc:picChg>
        <pc:picChg chg="del">
          <ac:chgData name="Alberto Becerra Tomé" userId="dfae58fa-b3bf-48e1-b4b8-23903dd66c83" providerId="ADAL" clId="{8611AAF8-72A1-4376-80F2-74530E6E7BA0}" dt="2021-03-15T16:44:33.340" v="2090" actId="478"/>
          <ac:picMkLst>
            <pc:docMk/>
            <pc:sldMk cId="2487617821" sldId="330"/>
            <ac:picMk id="9" creationId="{8635F23A-50A1-47DD-862B-985C0C3E8FAB}"/>
          </ac:picMkLst>
        </pc:picChg>
        <pc:picChg chg="add del">
          <ac:chgData name="Alberto Becerra Tomé" userId="dfae58fa-b3bf-48e1-b4b8-23903dd66c83" providerId="ADAL" clId="{8611AAF8-72A1-4376-80F2-74530E6E7BA0}" dt="2021-03-15T17:12:05.277" v="2568" actId="22"/>
          <ac:picMkLst>
            <pc:docMk/>
            <pc:sldMk cId="2487617821" sldId="330"/>
            <ac:picMk id="10" creationId="{E9FFBF58-0B53-42E0-BD5E-1426B8F58639}"/>
          </ac:picMkLst>
        </pc:picChg>
        <pc:picChg chg="add del">
          <ac:chgData name="Alberto Becerra Tomé" userId="dfae58fa-b3bf-48e1-b4b8-23903dd66c83" providerId="ADAL" clId="{8611AAF8-72A1-4376-80F2-74530E6E7BA0}" dt="2021-03-15T17:12:08.026" v="2570" actId="22"/>
          <ac:picMkLst>
            <pc:docMk/>
            <pc:sldMk cId="2487617821" sldId="330"/>
            <ac:picMk id="12" creationId="{6BC7CBD6-E3AE-4CB3-9294-C93D08560CE8}"/>
          </ac:picMkLst>
        </pc:picChg>
        <pc:picChg chg="add mod">
          <ac:chgData name="Alberto Becerra Tomé" userId="dfae58fa-b3bf-48e1-b4b8-23903dd66c83" providerId="ADAL" clId="{8611AAF8-72A1-4376-80F2-74530E6E7BA0}" dt="2021-03-17T11:43:54.561" v="12802" actId="1038"/>
          <ac:picMkLst>
            <pc:docMk/>
            <pc:sldMk cId="2487617821" sldId="330"/>
            <ac:picMk id="14" creationId="{4A54D41B-1004-430B-B4AF-F52D7903F396}"/>
          </ac:picMkLst>
        </pc:picChg>
        <pc:picChg chg="add del mod">
          <ac:chgData name="Alberto Becerra Tomé" userId="dfae58fa-b3bf-48e1-b4b8-23903dd66c83" providerId="ADAL" clId="{8611AAF8-72A1-4376-80F2-74530E6E7BA0}" dt="2021-03-15T16:50:18.818" v="2119" actId="478"/>
          <ac:picMkLst>
            <pc:docMk/>
            <pc:sldMk cId="2487617821" sldId="330"/>
            <ac:picMk id="2050" creationId="{03BBF6DE-2CA1-4B8D-81DA-E949BD2F002B}"/>
          </ac:picMkLst>
        </pc:picChg>
        <pc:picChg chg="add del mod">
          <ac:chgData name="Alberto Becerra Tomé" userId="dfae58fa-b3bf-48e1-b4b8-23903dd66c83" providerId="ADAL" clId="{8611AAF8-72A1-4376-80F2-74530E6E7BA0}" dt="2021-03-15T16:50:35.509" v="2120" actId="478"/>
          <ac:picMkLst>
            <pc:docMk/>
            <pc:sldMk cId="2487617821" sldId="330"/>
            <ac:picMk id="2052" creationId="{8DFC1156-91DD-438E-B9A5-F3F333FB0C81}"/>
          </ac:picMkLst>
        </pc:picChg>
        <pc:picChg chg="add mod">
          <ac:chgData name="Alberto Becerra Tomé" userId="dfae58fa-b3bf-48e1-b4b8-23903dd66c83" providerId="ADAL" clId="{8611AAF8-72A1-4376-80F2-74530E6E7BA0}" dt="2021-03-17T11:44:06.674" v="12804" actId="1076"/>
          <ac:picMkLst>
            <pc:docMk/>
            <pc:sldMk cId="2487617821" sldId="330"/>
            <ac:picMk id="2054" creationId="{0F9FCE02-3799-4E69-A050-B6EE920B4130}"/>
          </ac:picMkLst>
        </pc:picChg>
        <pc:picChg chg="add mod">
          <ac:chgData name="Alberto Becerra Tomé" userId="dfae58fa-b3bf-48e1-b4b8-23903dd66c83" providerId="ADAL" clId="{8611AAF8-72A1-4376-80F2-74530E6E7BA0}" dt="2021-03-17T11:43:45.098" v="12789" actId="1035"/>
          <ac:picMkLst>
            <pc:docMk/>
            <pc:sldMk cId="2487617821" sldId="330"/>
            <ac:picMk id="2056" creationId="{A6D47678-6E38-49A1-9B31-917F65C620FD}"/>
          </ac:picMkLst>
        </pc:picChg>
      </pc:sldChg>
      <pc:sldChg chg="del">
        <pc:chgData name="Alberto Becerra Tomé" userId="dfae58fa-b3bf-48e1-b4b8-23903dd66c83" providerId="ADAL" clId="{8611AAF8-72A1-4376-80F2-74530E6E7BA0}" dt="2021-03-12T16:49:37.400" v="8" actId="47"/>
        <pc:sldMkLst>
          <pc:docMk/>
          <pc:sldMk cId="4212738794" sldId="330"/>
        </pc:sldMkLst>
      </pc:sldChg>
      <pc:sldChg chg="addSp delSp modSp add mod">
        <pc:chgData name="Alberto Becerra Tomé" userId="dfae58fa-b3bf-48e1-b4b8-23903dd66c83" providerId="ADAL" clId="{8611AAF8-72A1-4376-80F2-74530E6E7BA0}" dt="2021-03-15T17:10:45.764" v="2513" actId="20577"/>
        <pc:sldMkLst>
          <pc:docMk/>
          <pc:sldMk cId="2862393709" sldId="331"/>
        </pc:sldMkLst>
        <pc:spChg chg="mod">
          <ac:chgData name="Alberto Becerra Tomé" userId="dfae58fa-b3bf-48e1-b4b8-23903dd66c83" providerId="ADAL" clId="{8611AAF8-72A1-4376-80F2-74530E6E7BA0}" dt="2021-03-15T17:10:45.764" v="2513" actId="20577"/>
          <ac:spMkLst>
            <pc:docMk/>
            <pc:sldMk cId="2862393709" sldId="331"/>
            <ac:spMk id="5" creationId="{10F7FD02-9993-467D-94EF-4D7269605C98}"/>
          </ac:spMkLst>
        </pc:spChg>
        <pc:picChg chg="add mod">
          <ac:chgData name="Alberto Becerra Tomé" userId="dfae58fa-b3bf-48e1-b4b8-23903dd66c83" providerId="ADAL" clId="{8611AAF8-72A1-4376-80F2-74530E6E7BA0}" dt="2021-03-15T17:10:17.814" v="2499" actId="1076"/>
          <ac:picMkLst>
            <pc:docMk/>
            <pc:sldMk cId="2862393709" sldId="331"/>
            <ac:picMk id="6" creationId="{66A9870C-42A6-4334-8FA8-DB00FAEFCBF7}"/>
          </ac:picMkLst>
        </pc:picChg>
        <pc:picChg chg="del">
          <ac:chgData name="Alberto Becerra Tomé" userId="dfae58fa-b3bf-48e1-b4b8-23903dd66c83" providerId="ADAL" clId="{8611AAF8-72A1-4376-80F2-74530E6E7BA0}" dt="2021-03-15T17:03:58.911" v="2246" actId="478"/>
          <ac:picMkLst>
            <pc:docMk/>
            <pc:sldMk cId="2862393709" sldId="331"/>
            <ac:picMk id="2054" creationId="{0F9FCE02-3799-4E69-A050-B6EE920B4130}"/>
          </ac:picMkLst>
        </pc:picChg>
        <pc:picChg chg="del">
          <ac:chgData name="Alberto Becerra Tomé" userId="dfae58fa-b3bf-48e1-b4b8-23903dd66c83" providerId="ADAL" clId="{8611AAF8-72A1-4376-80F2-74530E6E7BA0}" dt="2021-03-15T17:03:58.911" v="2246" actId="478"/>
          <ac:picMkLst>
            <pc:docMk/>
            <pc:sldMk cId="2862393709" sldId="331"/>
            <ac:picMk id="2056" creationId="{A6D47678-6E38-49A1-9B31-917F65C620FD}"/>
          </ac:picMkLst>
        </pc:picChg>
      </pc:sldChg>
      <pc:sldChg chg="del">
        <pc:chgData name="Alberto Becerra Tomé" userId="dfae58fa-b3bf-48e1-b4b8-23903dd66c83" providerId="ADAL" clId="{8611AAF8-72A1-4376-80F2-74530E6E7BA0}" dt="2021-03-12T16:49:37.648" v="9" actId="47"/>
        <pc:sldMkLst>
          <pc:docMk/>
          <pc:sldMk cId="4141046613" sldId="331"/>
        </pc:sldMkLst>
      </pc:sldChg>
      <pc:sldChg chg="del">
        <pc:chgData name="Alberto Becerra Tomé" userId="dfae58fa-b3bf-48e1-b4b8-23903dd66c83" providerId="ADAL" clId="{8611AAF8-72A1-4376-80F2-74530E6E7BA0}" dt="2021-03-12T16:49:38.596" v="10" actId="47"/>
        <pc:sldMkLst>
          <pc:docMk/>
          <pc:sldMk cId="2528488883" sldId="332"/>
        </pc:sldMkLst>
      </pc:sldChg>
      <pc:sldChg chg="addSp delSp modSp add mod">
        <pc:chgData name="Alberto Becerra Tomé" userId="dfae58fa-b3bf-48e1-b4b8-23903dd66c83" providerId="ADAL" clId="{8611AAF8-72A1-4376-80F2-74530E6E7BA0}" dt="2021-03-16T09:11:49.495" v="4890" actId="1037"/>
        <pc:sldMkLst>
          <pc:docMk/>
          <pc:sldMk cId="4228993639" sldId="332"/>
        </pc:sldMkLst>
        <pc:spChg chg="mod">
          <ac:chgData name="Alberto Becerra Tomé" userId="dfae58fa-b3bf-48e1-b4b8-23903dd66c83" providerId="ADAL" clId="{8611AAF8-72A1-4376-80F2-74530E6E7BA0}" dt="2021-03-15T17:20:29.704" v="2672" actId="20577"/>
          <ac:spMkLst>
            <pc:docMk/>
            <pc:sldMk cId="4228993639" sldId="332"/>
            <ac:spMk id="2" creationId="{4F478D5D-BBEC-4735-A0C2-4CA2BDDAFDD2}"/>
          </ac:spMkLst>
        </pc:spChg>
        <pc:spChg chg="del mod">
          <ac:chgData name="Alberto Becerra Tomé" userId="dfae58fa-b3bf-48e1-b4b8-23903dd66c83" providerId="ADAL" clId="{8611AAF8-72A1-4376-80F2-74530E6E7BA0}" dt="2021-03-15T17:20:35.199" v="2676"/>
          <ac:spMkLst>
            <pc:docMk/>
            <pc:sldMk cId="4228993639" sldId="332"/>
            <ac:spMk id="5" creationId="{10F7FD02-9993-467D-94EF-4D7269605C98}"/>
          </ac:spMkLst>
        </pc:spChg>
        <pc:spChg chg="add mod">
          <ac:chgData name="Alberto Becerra Tomé" userId="dfae58fa-b3bf-48e1-b4b8-23903dd66c83" providerId="ADAL" clId="{8611AAF8-72A1-4376-80F2-74530E6E7BA0}" dt="2021-03-15T17:38:15.740" v="3541" actId="20577"/>
          <ac:spMkLst>
            <pc:docMk/>
            <pc:sldMk cId="4228993639" sldId="332"/>
            <ac:spMk id="8" creationId="{79B3624C-F4C8-4FA3-AFF4-15E74CD9BACD}"/>
          </ac:spMkLst>
        </pc:spChg>
        <pc:picChg chg="del">
          <ac:chgData name="Alberto Becerra Tomé" userId="dfae58fa-b3bf-48e1-b4b8-23903dd66c83" providerId="ADAL" clId="{8611AAF8-72A1-4376-80F2-74530E6E7BA0}" dt="2021-03-15T17:20:35.197" v="2674" actId="478"/>
          <ac:picMkLst>
            <pc:docMk/>
            <pc:sldMk cId="4228993639" sldId="332"/>
            <ac:picMk id="6" creationId="{66A9870C-42A6-4334-8FA8-DB00FAEFCBF7}"/>
          </ac:picMkLst>
        </pc:picChg>
        <pc:picChg chg="add mod modCrop">
          <ac:chgData name="Alberto Becerra Tomé" userId="dfae58fa-b3bf-48e1-b4b8-23903dd66c83" providerId="ADAL" clId="{8611AAF8-72A1-4376-80F2-74530E6E7BA0}" dt="2021-03-16T09:11:49.495" v="4890" actId="1037"/>
          <ac:picMkLst>
            <pc:docMk/>
            <pc:sldMk cId="4228993639" sldId="332"/>
            <ac:picMk id="7" creationId="{28C5706A-F64F-482D-8A3C-81C36C8444DB}"/>
          </ac:picMkLst>
        </pc:picChg>
        <pc:picChg chg="add del mod">
          <ac:chgData name="Alberto Becerra Tomé" userId="dfae58fa-b3bf-48e1-b4b8-23903dd66c83" providerId="ADAL" clId="{8611AAF8-72A1-4376-80F2-74530E6E7BA0}" dt="2021-03-15T17:34:32.011" v="3097" actId="478"/>
          <ac:picMkLst>
            <pc:docMk/>
            <pc:sldMk cId="4228993639" sldId="332"/>
            <ac:picMk id="10" creationId="{E86488AE-FB0D-4EBC-B880-5B2C925F8D96}"/>
          </ac:picMkLst>
        </pc:picChg>
        <pc:picChg chg="add mod">
          <ac:chgData name="Alberto Becerra Tomé" userId="dfae58fa-b3bf-48e1-b4b8-23903dd66c83" providerId="ADAL" clId="{8611AAF8-72A1-4376-80F2-74530E6E7BA0}" dt="2021-03-15T17:44:48.064" v="3551" actId="14100"/>
          <ac:picMkLst>
            <pc:docMk/>
            <pc:sldMk cId="4228993639" sldId="332"/>
            <ac:picMk id="12" creationId="{F33A344D-5D3A-4ACD-A6EC-2A0C7BD5DEAA}"/>
          </ac:picMkLst>
        </pc:picChg>
      </pc:sldChg>
      <pc:sldChg chg="modSp add mod">
        <pc:chgData name="Alberto Becerra Tomé" userId="dfae58fa-b3bf-48e1-b4b8-23903dd66c83" providerId="ADAL" clId="{8611AAF8-72A1-4376-80F2-74530E6E7BA0}" dt="2021-03-15T18:15:04.219" v="3578" actId="20577"/>
        <pc:sldMkLst>
          <pc:docMk/>
          <pc:sldMk cId="2520701177" sldId="333"/>
        </pc:sldMkLst>
        <pc:spChg chg="mod">
          <ac:chgData name="Alberto Becerra Tomé" userId="dfae58fa-b3bf-48e1-b4b8-23903dd66c83" providerId="ADAL" clId="{8611AAF8-72A1-4376-80F2-74530E6E7BA0}" dt="2021-03-15T18:15:04.219" v="3578" actId="20577"/>
          <ac:spMkLst>
            <pc:docMk/>
            <pc:sldMk cId="2520701177" sldId="333"/>
            <ac:spMk id="2" creationId="{E3B0CD06-592C-45FD-AE38-9204CA83E657}"/>
          </ac:spMkLst>
        </pc:spChg>
      </pc:sldChg>
      <pc:sldChg chg="del">
        <pc:chgData name="Alberto Becerra Tomé" userId="dfae58fa-b3bf-48e1-b4b8-23903dd66c83" providerId="ADAL" clId="{8611AAF8-72A1-4376-80F2-74530E6E7BA0}" dt="2021-03-12T16:49:39.906" v="13" actId="47"/>
        <pc:sldMkLst>
          <pc:docMk/>
          <pc:sldMk cId="3646348698" sldId="333"/>
        </pc:sldMkLst>
      </pc:sldChg>
      <pc:sldChg chg="del">
        <pc:chgData name="Alberto Becerra Tomé" userId="dfae58fa-b3bf-48e1-b4b8-23903dd66c83" providerId="ADAL" clId="{8611AAF8-72A1-4376-80F2-74530E6E7BA0}" dt="2021-03-12T16:49:39.570" v="12" actId="47"/>
        <pc:sldMkLst>
          <pc:docMk/>
          <pc:sldMk cId="2642420011" sldId="334"/>
        </pc:sldMkLst>
      </pc:sldChg>
      <pc:sldChg chg="addSp delSp modSp add mod">
        <pc:chgData name="Alberto Becerra Tomé" userId="dfae58fa-b3bf-48e1-b4b8-23903dd66c83" providerId="ADAL" clId="{8611AAF8-72A1-4376-80F2-74530E6E7BA0}" dt="2021-03-16T09:12:53.285" v="4916" actId="1036"/>
        <pc:sldMkLst>
          <pc:docMk/>
          <pc:sldMk cId="3536155943" sldId="334"/>
        </pc:sldMkLst>
        <pc:spChg chg="add mod">
          <ac:chgData name="Alberto Becerra Tomé" userId="dfae58fa-b3bf-48e1-b4b8-23903dd66c83" providerId="ADAL" clId="{8611AAF8-72A1-4376-80F2-74530E6E7BA0}" dt="2021-03-15T18:20:49.706" v="3776" actId="20577"/>
          <ac:spMkLst>
            <pc:docMk/>
            <pc:sldMk cId="3536155943" sldId="334"/>
            <ac:spMk id="2" creationId="{967A1C7A-6E3C-4939-BF4A-D3E933ADF273}"/>
          </ac:spMkLst>
        </pc:spChg>
        <pc:spChg chg="mod">
          <ac:chgData name="Alberto Becerra Tomé" userId="dfae58fa-b3bf-48e1-b4b8-23903dd66c83" providerId="ADAL" clId="{8611AAF8-72A1-4376-80F2-74530E6E7BA0}" dt="2021-03-15T18:15:22.908" v="3607" actId="20577"/>
          <ac:spMkLst>
            <pc:docMk/>
            <pc:sldMk cId="3536155943" sldId="334"/>
            <ac:spMk id="3" creationId="{12AF6C9F-6E26-4085-9F02-53DD46C50999}"/>
          </ac:spMkLst>
        </pc:spChg>
        <pc:spChg chg="del">
          <ac:chgData name="Alberto Becerra Tomé" userId="dfae58fa-b3bf-48e1-b4b8-23903dd66c83" providerId="ADAL" clId="{8611AAF8-72A1-4376-80F2-74530E6E7BA0}" dt="2021-03-15T18:15:28.267" v="3608" actId="478"/>
          <ac:spMkLst>
            <pc:docMk/>
            <pc:sldMk cId="3536155943" sldId="334"/>
            <ac:spMk id="4" creationId="{67060563-8B9F-48B4-89C3-20935D9684AB}"/>
          </ac:spMkLst>
        </pc:spChg>
        <pc:spChg chg="add del mod">
          <ac:chgData name="Alberto Becerra Tomé" userId="dfae58fa-b3bf-48e1-b4b8-23903dd66c83" providerId="ADAL" clId="{8611AAF8-72A1-4376-80F2-74530E6E7BA0}" dt="2021-03-15T18:19:32.048" v="3624" actId="478"/>
          <ac:spMkLst>
            <pc:docMk/>
            <pc:sldMk cId="3536155943" sldId="334"/>
            <ac:spMk id="5" creationId="{6DBB15D7-A1FE-4032-BBCC-3F0A7838C6E0}"/>
          </ac:spMkLst>
        </pc:spChg>
        <pc:spChg chg="add mod">
          <ac:chgData name="Alberto Becerra Tomé" userId="dfae58fa-b3bf-48e1-b4b8-23903dd66c83" providerId="ADAL" clId="{8611AAF8-72A1-4376-80F2-74530E6E7BA0}" dt="2021-03-16T09:12:40.310" v="4891" actId="20577"/>
          <ac:spMkLst>
            <pc:docMk/>
            <pc:sldMk cId="3536155943" sldId="334"/>
            <ac:spMk id="8" creationId="{1BAFE360-8EB0-4B7B-9E0F-8588F58F2FB5}"/>
          </ac:spMkLst>
        </pc:spChg>
        <pc:spChg chg="add mod">
          <ac:chgData name="Alberto Becerra Tomé" userId="dfae58fa-b3bf-48e1-b4b8-23903dd66c83" providerId="ADAL" clId="{8611AAF8-72A1-4376-80F2-74530E6E7BA0}" dt="2021-03-16T09:12:46.013" v="4899" actId="1036"/>
          <ac:spMkLst>
            <pc:docMk/>
            <pc:sldMk cId="3536155943" sldId="334"/>
            <ac:spMk id="11" creationId="{87DC313A-A849-4A23-B794-5E462F29E620}"/>
          </ac:spMkLst>
        </pc:spChg>
        <pc:picChg chg="add del mod">
          <ac:chgData name="Alberto Becerra Tomé" userId="dfae58fa-b3bf-48e1-b4b8-23903dd66c83" providerId="ADAL" clId="{8611AAF8-72A1-4376-80F2-74530E6E7BA0}" dt="2021-03-15T18:30:32.390" v="4138" actId="478"/>
          <ac:picMkLst>
            <pc:docMk/>
            <pc:sldMk cId="3536155943" sldId="334"/>
            <ac:picMk id="6" creationId="{BFA1239C-AD5A-4CFB-B8D9-6B182E84A1EA}"/>
          </ac:picMkLst>
        </pc:picChg>
        <pc:picChg chg="add del mod">
          <ac:chgData name="Alberto Becerra Tomé" userId="dfae58fa-b3bf-48e1-b4b8-23903dd66c83" providerId="ADAL" clId="{8611AAF8-72A1-4376-80F2-74530E6E7BA0}" dt="2021-03-15T18:30:32.935" v="4139" actId="478"/>
          <ac:picMkLst>
            <pc:docMk/>
            <pc:sldMk cId="3536155943" sldId="334"/>
            <ac:picMk id="7" creationId="{88B01594-A07D-4B2E-AF37-879D366C1439}"/>
          </ac:picMkLst>
        </pc:picChg>
        <pc:picChg chg="del">
          <ac:chgData name="Alberto Becerra Tomé" userId="dfae58fa-b3bf-48e1-b4b8-23903dd66c83" providerId="ADAL" clId="{8611AAF8-72A1-4376-80F2-74530E6E7BA0}" dt="2021-03-15T18:15:28.786" v="3609" actId="478"/>
          <ac:picMkLst>
            <pc:docMk/>
            <pc:sldMk cId="3536155943" sldId="334"/>
            <ac:picMk id="1026" creationId="{F0C1BC99-B0D7-4E21-8E7C-EDB5F3F4BC4A}"/>
          </ac:picMkLst>
        </pc:picChg>
        <pc:picChg chg="add mod">
          <ac:chgData name="Alberto Becerra Tomé" userId="dfae58fa-b3bf-48e1-b4b8-23903dd66c83" providerId="ADAL" clId="{8611AAF8-72A1-4376-80F2-74530E6E7BA0}" dt="2021-03-16T09:12:53.285" v="4916" actId="1036"/>
          <ac:picMkLst>
            <pc:docMk/>
            <pc:sldMk cId="3536155943" sldId="334"/>
            <ac:picMk id="4098" creationId="{620B2BC5-BABE-409E-B300-4D73E8AAA540}"/>
          </ac:picMkLst>
        </pc:picChg>
      </pc:sldChg>
      <pc:sldChg chg="addSp delSp modSp add mod">
        <pc:chgData name="Alberto Becerra Tomé" userId="dfae58fa-b3bf-48e1-b4b8-23903dd66c83" providerId="ADAL" clId="{8611AAF8-72A1-4376-80F2-74530E6E7BA0}" dt="2021-03-16T10:45:18.012" v="5346" actId="1035"/>
        <pc:sldMkLst>
          <pc:docMk/>
          <pc:sldMk cId="962778563" sldId="335"/>
        </pc:sldMkLst>
        <pc:spChg chg="mod">
          <ac:chgData name="Alberto Becerra Tomé" userId="dfae58fa-b3bf-48e1-b4b8-23903dd66c83" providerId="ADAL" clId="{8611AAF8-72A1-4376-80F2-74530E6E7BA0}" dt="2021-03-16T10:41:54.673" v="5187" actId="6549"/>
          <ac:spMkLst>
            <pc:docMk/>
            <pc:sldMk cId="962778563" sldId="335"/>
            <ac:spMk id="2" creationId="{967A1C7A-6E3C-4939-BF4A-D3E933ADF273}"/>
          </ac:spMkLst>
        </pc:spChg>
        <pc:spChg chg="add del mod">
          <ac:chgData name="Alberto Becerra Tomé" userId="dfae58fa-b3bf-48e1-b4b8-23903dd66c83" providerId="ADAL" clId="{8611AAF8-72A1-4376-80F2-74530E6E7BA0}" dt="2021-03-15T18:22:35.204" v="3808"/>
          <ac:spMkLst>
            <pc:docMk/>
            <pc:sldMk cId="962778563" sldId="335"/>
            <ac:spMk id="4" creationId="{7631214B-D123-4447-921C-26FAF817B053}"/>
          </ac:spMkLst>
        </pc:spChg>
        <pc:spChg chg="add mod">
          <ac:chgData name="Alberto Becerra Tomé" userId="dfae58fa-b3bf-48e1-b4b8-23903dd66c83" providerId="ADAL" clId="{8611AAF8-72A1-4376-80F2-74530E6E7BA0}" dt="2021-03-16T10:43:44.196" v="5312" actId="20577"/>
          <ac:spMkLst>
            <pc:docMk/>
            <pc:sldMk cId="962778563" sldId="335"/>
            <ac:spMk id="8" creationId="{46254A73-BF4F-4B00-A392-A1D8B572060E}"/>
          </ac:spMkLst>
        </pc:spChg>
        <pc:picChg chg="add mod">
          <ac:chgData name="Alberto Becerra Tomé" userId="dfae58fa-b3bf-48e1-b4b8-23903dd66c83" providerId="ADAL" clId="{8611AAF8-72A1-4376-80F2-74530E6E7BA0}" dt="2021-03-16T10:45:18.012" v="5346" actId="1035"/>
          <ac:picMkLst>
            <pc:docMk/>
            <pc:sldMk cId="962778563" sldId="335"/>
            <ac:picMk id="5" creationId="{B2D265E6-B7C2-4062-915A-FB40D1795832}"/>
          </ac:picMkLst>
        </pc:picChg>
        <pc:picChg chg="del">
          <ac:chgData name="Alberto Becerra Tomé" userId="dfae58fa-b3bf-48e1-b4b8-23903dd66c83" providerId="ADAL" clId="{8611AAF8-72A1-4376-80F2-74530E6E7BA0}" dt="2021-03-15T18:21:57.919" v="3784" actId="478"/>
          <ac:picMkLst>
            <pc:docMk/>
            <pc:sldMk cId="962778563" sldId="335"/>
            <ac:picMk id="6" creationId="{BFA1239C-AD5A-4CFB-B8D9-6B182E84A1EA}"/>
          </ac:picMkLst>
        </pc:picChg>
        <pc:picChg chg="del">
          <ac:chgData name="Alberto Becerra Tomé" userId="dfae58fa-b3bf-48e1-b4b8-23903dd66c83" providerId="ADAL" clId="{8611AAF8-72A1-4376-80F2-74530E6E7BA0}" dt="2021-03-15T18:21:57.526" v="3783" actId="478"/>
          <ac:picMkLst>
            <pc:docMk/>
            <pc:sldMk cId="962778563" sldId="335"/>
            <ac:picMk id="7" creationId="{88B01594-A07D-4B2E-AF37-879D366C1439}"/>
          </ac:picMkLst>
        </pc:picChg>
        <pc:picChg chg="add del mod">
          <ac:chgData name="Alberto Becerra Tomé" userId="dfae58fa-b3bf-48e1-b4b8-23903dd66c83" providerId="ADAL" clId="{8611AAF8-72A1-4376-80F2-74530E6E7BA0}" dt="2021-03-15T18:24:52.894" v="3930" actId="478"/>
          <ac:picMkLst>
            <pc:docMk/>
            <pc:sldMk cId="962778563" sldId="335"/>
            <ac:picMk id="9" creationId="{88AB7539-200E-439E-AD62-DEB977A2B3FC}"/>
          </ac:picMkLst>
        </pc:picChg>
        <pc:picChg chg="add mod">
          <ac:chgData name="Alberto Becerra Tomé" userId="dfae58fa-b3bf-48e1-b4b8-23903dd66c83" providerId="ADAL" clId="{8611AAF8-72A1-4376-80F2-74530E6E7BA0}" dt="2021-03-16T10:44:36.395" v="5326" actId="1076"/>
          <ac:picMkLst>
            <pc:docMk/>
            <pc:sldMk cId="962778563" sldId="335"/>
            <ac:picMk id="3074" creationId="{86C3BAD3-5E5E-4F0F-BD95-3BB5DD4FE1EC}"/>
          </ac:picMkLst>
        </pc:picChg>
        <pc:picChg chg="add mod">
          <ac:chgData name="Alberto Becerra Tomé" userId="dfae58fa-b3bf-48e1-b4b8-23903dd66c83" providerId="ADAL" clId="{8611AAF8-72A1-4376-80F2-74530E6E7BA0}" dt="2021-03-16T10:45:11.979" v="5337" actId="1076"/>
          <ac:picMkLst>
            <pc:docMk/>
            <pc:sldMk cId="962778563" sldId="335"/>
            <ac:picMk id="3076" creationId="{3EF36177-B834-455C-AA4A-13C37791D170}"/>
          </ac:picMkLst>
        </pc:picChg>
      </pc:sldChg>
      <pc:sldChg chg="del">
        <pc:chgData name="Alberto Becerra Tomé" userId="dfae58fa-b3bf-48e1-b4b8-23903dd66c83" providerId="ADAL" clId="{8611AAF8-72A1-4376-80F2-74530E6E7BA0}" dt="2021-03-12T16:49:38.771" v="11" actId="47"/>
        <pc:sldMkLst>
          <pc:docMk/>
          <pc:sldMk cId="3364285792" sldId="335"/>
        </pc:sldMkLst>
      </pc:sldChg>
      <pc:sldChg chg="del">
        <pc:chgData name="Alberto Becerra Tomé" userId="dfae58fa-b3bf-48e1-b4b8-23903dd66c83" providerId="ADAL" clId="{8611AAF8-72A1-4376-80F2-74530E6E7BA0}" dt="2021-03-12T16:49:40.399" v="14" actId="47"/>
        <pc:sldMkLst>
          <pc:docMk/>
          <pc:sldMk cId="3356805474" sldId="336"/>
        </pc:sldMkLst>
      </pc:sldChg>
      <pc:sldChg chg="addSp delSp modSp add mod">
        <pc:chgData name="Alberto Becerra Tomé" userId="dfae58fa-b3bf-48e1-b4b8-23903dd66c83" providerId="ADAL" clId="{8611AAF8-72A1-4376-80F2-74530E6E7BA0}" dt="2021-03-16T11:29:11.449" v="5848" actId="6549"/>
        <pc:sldMkLst>
          <pc:docMk/>
          <pc:sldMk cId="3701977231" sldId="336"/>
        </pc:sldMkLst>
        <pc:spChg chg="mod">
          <ac:chgData name="Alberto Becerra Tomé" userId="dfae58fa-b3bf-48e1-b4b8-23903dd66c83" providerId="ADAL" clId="{8611AAF8-72A1-4376-80F2-74530E6E7BA0}" dt="2021-03-16T10:57:56.581" v="5475" actId="20577"/>
          <ac:spMkLst>
            <pc:docMk/>
            <pc:sldMk cId="3701977231" sldId="336"/>
            <ac:spMk id="2" creationId="{967A1C7A-6E3C-4939-BF4A-D3E933ADF273}"/>
          </ac:spMkLst>
        </pc:spChg>
        <pc:spChg chg="mod">
          <ac:chgData name="Alberto Becerra Tomé" userId="dfae58fa-b3bf-48e1-b4b8-23903dd66c83" providerId="ADAL" clId="{8611AAF8-72A1-4376-80F2-74530E6E7BA0}" dt="2021-03-16T11:29:11.449" v="5848" actId="6549"/>
          <ac:spMkLst>
            <pc:docMk/>
            <pc:sldMk cId="3701977231" sldId="336"/>
            <ac:spMk id="8" creationId="{46254A73-BF4F-4B00-A392-A1D8B572060E}"/>
          </ac:spMkLst>
        </pc:spChg>
        <pc:picChg chg="add mod">
          <ac:chgData name="Alberto Becerra Tomé" userId="dfae58fa-b3bf-48e1-b4b8-23903dd66c83" providerId="ADAL" clId="{8611AAF8-72A1-4376-80F2-74530E6E7BA0}" dt="2021-03-16T11:28:54.793" v="5800" actId="1036"/>
          <ac:picMkLst>
            <pc:docMk/>
            <pc:sldMk cId="3701977231" sldId="336"/>
            <ac:picMk id="5" creationId="{5435D448-4607-4D11-A1DA-9D126E293335}"/>
          </ac:picMkLst>
        </pc:picChg>
        <pc:picChg chg="add mod">
          <ac:chgData name="Alberto Becerra Tomé" userId="dfae58fa-b3bf-48e1-b4b8-23903dd66c83" providerId="ADAL" clId="{8611AAF8-72A1-4376-80F2-74530E6E7BA0}" dt="2021-03-16T11:28:54.793" v="5800" actId="1036"/>
          <ac:picMkLst>
            <pc:docMk/>
            <pc:sldMk cId="3701977231" sldId="336"/>
            <ac:picMk id="9" creationId="{1F4A4B32-798D-454A-935A-ADF80248424C}"/>
          </ac:picMkLst>
        </pc:picChg>
        <pc:picChg chg="del">
          <ac:chgData name="Alberto Becerra Tomé" userId="dfae58fa-b3bf-48e1-b4b8-23903dd66c83" providerId="ADAL" clId="{8611AAF8-72A1-4376-80F2-74530E6E7BA0}" dt="2021-03-15T18:26:09.159" v="3994" actId="478"/>
          <ac:picMkLst>
            <pc:docMk/>
            <pc:sldMk cId="3701977231" sldId="336"/>
            <ac:picMk id="3074" creationId="{86C3BAD3-5E5E-4F0F-BD95-3BB5DD4FE1EC}"/>
          </ac:picMkLst>
        </pc:picChg>
        <pc:picChg chg="del">
          <ac:chgData name="Alberto Becerra Tomé" userId="dfae58fa-b3bf-48e1-b4b8-23903dd66c83" providerId="ADAL" clId="{8611AAF8-72A1-4376-80F2-74530E6E7BA0}" dt="2021-03-15T18:27:48.662" v="4133" actId="478"/>
          <ac:picMkLst>
            <pc:docMk/>
            <pc:sldMk cId="3701977231" sldId="336"/>
            <ac:picMk id="3076" creationId="{3EF36177-B834-455C-AA4A-13C37791D170}"/>
          </ac:picMkLst>
        </pc:picChg>
        <pc:picChg chg="add mod">
          <ac:chgData name="Alberto Becerra Tomé" userId="dfae58fa-b3bf-48e1-b4b8-23903dd66c83" providerId="ADAL" clId="{8611AAF8-72A1-4376-80F2-74530E6E7BA0}" dt="2021-03-16T11:01:34.031" v="5482" actId="1076"/>
          <ac:picMkLst>
            <pc:docMk/>
            <pc:sldMk cId="3701977231" sldId="336"/>
            <ac:picMk id="5122" creationId="{EE2BE675-22BC-4288-8E25-E778D9B7486E}"/>
          </ac:picMkLst>
        </pc:picChg>
      </pc:sldChg>
      <pc:sldChg chg="del">
        <pc:chgData name="Alberto Becerra Tomé" userId="dfae58fa-b3bf-48e1-b4b8-23903dd66c83" providerId="ADAL" clId="{8611AAF8-72A1-4376-80F2-74530E6E7BA0}" dt="2021-03-12T16:49:42.441" v="17" actId="47"/>
        <pc:sldMkLst>
          <pc:docMk/>
          <pc:sldMk cId="1889396432" sldId="337"/>
        </pc:sldMkLst>
      </pc:sldChg>
      <pc:sldChg chg="addSp delSp modSp add">
        <pc:chgData name="Alberto Becerra Tomé" userId="dfae58fa-b3bf-48e1-b4b8-23903dd66c83" providerId="ADAL" clId="{8611AAF8-72A1-4376-80F2-74530E6E7BA0}" dt="2021-03-16T11:31:53.512" v="5858" actId="1037"/>
        <pc:sldMkLst>
          <pc:docMk/>
          <pc:sldMk cId="2852249606" sldId="337"/>
        </pc:sldMkLst>
        <pc:spChg chg="del">
          <ac:chgData name="Alberto Becerra Tomé" userId="dfae58fa-b3bf-48e1-b4b8-23903dd66c83" providerId="ADAL" clId="{8611AAF8-72A1-4376-80F2-74530E6E7BA0}" dt="2021-03-16T11:29:24.821" v="5850" actId="478"/>
          <ac:spMkLst>
            <pc:docMk/>
            <pc:sldMk cId="2852249606" sldId="337"/>
            <ac:spMk id="2" creationId="{967A1C7A-6E3C-4939-BF4A-D3E933ADF273}"/>
          </ac:spMkLst>
        </pc:spChg>
        <pc:spChg chg="del">
          <ac:chgData name="Alberto Becerra Tomé" userId="dfae58fa-b3bf-48e1-b4b8-23903dd66c83" providerId="ADAL" clId="{8611AAF8-72A1-4376-80F2-74530E6E7BA0}" dt="2021-03-16T11:29:24.821" v="5850" actId="478"/>
          <ac:spMkLst>
            <pc:docMk/>
            <pc:sldMk cId="2852249606" sldId="337"/>
            <ac:spMk id="8" creationId="{46254A73-BF4F-4B00-A392-A1D8B572060E}"/>
          </ac:spMkLst>
        </pc:spChg>
        <pc:picChg chg="del">
          <ac:chgData name="Alberto Becerra Tomé" userId="dfae58fa-b3bf-48e1-b4b8-23903dd66c83" providerId="ADAL" clId="{8611AAF8-72A1-4376-80F2-74530E6E7BA0}" dt="2021-03-16T11:29:24.821" v="5850" actId="478"/>
          <ac:picMkLst>
            <pc:docMk/>
            <pc:sldMk cId="2852249606" sldId="337"/>
            <ac:picMk id="5" creationId="{5435D448-4607-4D11-A1DA-9D126E293335}"/>
          </ac:picMkLst>
        </pc:picChg>
        <pc:picChg chg="del">
          <ac:chgData name="Alberto Becerra Tomé" userId="dfae58fa-b3bf-48e1-b4b8-23903dd66c83" providerId="ADAL" clId="{8611AAF8-72A1-4376-80F2-74530E6E7BA0}" dt="2021-03-16T11:29:24.821" v="5850" actId="478"/>
          <ac:picMkLst>
            <pc:docMk/>
            <pc:sldMk cId="2852249606" sldId="337"/>
            <ac:picMk id="9" creationId="{1F4A4B32-798D-454A-935A-ADF80248424C}"/>
          </ac:picMkLst>
        </pc:picChg>
        <pc:picChg chg="add mod">
          <ac:chgData name="Alberto Becerra Tomé" userId="dfae58fa-b3bf-48e1-b4b8-23903dd66c83" providerId="ADAL" clId="{8611AAF8-72A1-4376-80F2-74530E6E7BA0}" dt="2021-03-16T11:31:53.512" v="5858" actId="1037"/>
          <ac:picMkLst>
            <pc:docMk/>
            <pc:sldMk cId="2852249606" sldId="337"/>
            <ac:picMk id="10" creationId="{DB35B21C-66C1-4F6D-94D3-32ADEFE63368}"/>
          </ac:picMkLst>
        </pc:picChg>
        <pc:picChg chg="del">
          <ac:chgData name="Alberto Becerra Tomé" userId="dfae58fa-b3bf-48e1-b4b8-23903dd66c83" providerId="ADAL" clId="{8611AAF8-72A1-4376-80F2-74530E6E7BA0}" dt="2021-03-16T11:29:24.821" v="5850" actId="478"/>
          <ac:picMkLst>
            <pc:docMk/>
            <pc:sldMk cId="2852249606" sldId="337"/>
            <ac:picMk id="5122" creationId="{EE2BE675-22BC-4288-8E25-E778D9B7486E}"/>
          </ac:picMkLst>
        </pc:picChg>
      </pc:sldChg>
      <pc:sldChg chg="addSp delSp modSp add mod">
        <pc:chgData name="Alberto Becerra Tomé" userId="dfae58fa-b3bf-48e1-b4b8-23903dd66c83" providerId="ADAL" clId="{8611AAF8-72A1-4376-80F2-74530E6E7BA0}" dt="2021-03-16T11:34:45.431" v="6244" actId="20577"/>
        <pc:sldMkLst>
          <pc:docMk/>
          <pc:sldMk cId="1053534819" sldId="338"/>
        </pc:sldMkLst>
        <pc:spChg chg="add mod">
          <ac:chgData name="Alberto Becerra Tomé" userId="dfae58fa-b3bf-48e1-b4b8-23903dd66c83" providerId="ADAL" clId="{8611AAF8-72A1-4376-80F2-74530E6E7BA0}" dt="2021-03-16T11:34:45.431" v="6244" actId="20577"/>
          <ac:spMkLst>
            <pc:docMk/>
            <pc:sldMk cId="1053534819" sldId="338"/>
            <ac:spMk id="2" creationId="{65C347B3-3C29-4C80-8FEF-FDD2E13D8F17}"/>
          </ac:spMkLst>
        </pc:spChg>
        <pc:picChg chg="del">
          <ac:chgData name="Alberto Becerra Tomé" userId="dfae58fa-b3bf-48e1-b4b8-23903dd66c83" providerId="ADAL" clId="{8611AAF8-72A1-4376-80F2-74530E6E7BA0}" dt="2021-03-16T11:31:59.439" v="5860" actId="478"/>
          <ac:picMkLst>
            <pc:docMk/>
            <pc:sldMk cId="1053534819" sldId="338"/>
            <ac:picMk id="10" creationId="{DB35B21C-66C1-4F6D-94D3-32ADEFE63368}"/>
          </ac:picMkLst>
        </pc:picChg>
      </pc:sldChg>
      <pc:sldChg chg="del">
        <pc:chgData name="Alberto Becerra Tomé" userId="dfae58fa-b3bf-48e1-b4b8-23903dd66c83" providerId="ADAL" clId="{8611AAF8-72A1-4376-80F2-74530E6E7BA0}" dt="2021-03-12T16:49:45.682" v="21" actId="47"/>
        <pc:sldMkLst>
          <pc:docMk/>
          <pc:sldMk cId="3659312391" sldId="338"/>
        </pc:sldMkLst>
      </pc:sldChg>
      <pc:sldChg chg="modSp add mod">
        <pc:chgData name="Alberto Becerra Tomé" userId="dfae58fa-b3bf-48e1-b4b8-23903dd66c83" providerId="ADAL" clId="{8611AAF8-72A1-4376-80F2-74530E6E7BA0}" dt="2021-03-16T11:38:45.779" v="6250" actId="20577"/>
        <pc:sldMkLst>
          <pc:docMk/>
          <pc:sldMk cId="2127920380" sldId="339"/>
        </pc:sldMkLst>
        <pc:spChg chg="mod">
          <ac:chgData name="Alberto Becerra Tomé" userId="dfae58fa-b3bf-48e1-b4b8-23903dd66c83" providerId="ADAL" clId="{8611AAF8-72A1-4376-80F2-74530E6E7BA0}" dt="2021-03-16T11:38:45.779" v="6250" actId="20577"/>
          <ac:spMkLst>
            <pc:docMk/>
            <pc:sldMk cId="2127920380" sldId="339"/>
            <ac:spMk id="2" creationId="{E3B0CD06-592C-45FD-AE38-9204CA83E657}"/>
          </ac:spMkLst>
        </pc:spChg>
      </pc:sldChg>
      <pc:sldChg chg="del">
        <pc:chgData name="Alberto Becerra Tomé" userId="dfae58fa-b3bf-48e1-b4b8-23903dd66c83" providerId="ADAL" clId="{8611AAF8-72A1-4376-80F2-74530E6E7BA0}" dt="2021-03-12T16:49:41.159" v="15" actId="47"/>
        <pc:sldMkLst>
          <pc:docMk/>
          <pc:sldMk cId="3989244114" sldId="339"/>
        </pc:sldMkLst>
      </pc:sldChg>
      <pc:sldChg chg="del">
        <pc:chgData name="Alberto Becerra Tomé" userId="dfae58fa-b3bf-48e1-b4b8-23903dd66c83" providerId="ADAL" clId="{8611AAF8-72A1-4376-80F2-74530E6E7BA0}" dt="2021-03-12T16:49:41.753" v="16" actId="47"/>
        <pc:sldMkLst>
          <pc:docMk/>
          <pc:sldMk cId="419833498" sldId="340"/>
        </pc:sldMkLst>
      </pc:sldChg>
      <pc:sldChg chg="addSp delSp modSp add mod">
        <pc:chgData name="Alberto Becerra Tomé" userId="dfae58fa-b3bf-48e1-b4b8-23903dd66c83" providerId="ADAL" clId="{8611AAF8-72A1-4376-80F2-74530E6E7BA0}" dt="2021-03-16T12:12:18.690" v="7308" actId="1035"/>
        <pc:sldMkLst>
          <pc:docMk/>
          <pc:sldMk cId="1702432485" sldId="340"/>
        </pc:sldMkLst>
        <pc:spChg chg="mod">
          <ac:chgData name="Alberto Becerra Tomé" userId="dfae58fa-b3bf-48e1-b4b8-23903dd66c83" providerId="ADAL" clId="{8611AAF8-72A1-4376-80F2-74530E6E7BA0}" dt="2021-03-16T11:39:16.707" v="6300" actId="20577"/>
          <ac:spMkLst>
            <pc:docMk/>
            <pc:sldMk cId="1702432485" sldId="340"/>
            <ac:spMk id="2" creationId="{967A1C7A-6E3C-4939-BF4A-D3E933ADF273}"/>
          </ac:spMkLst>
        </pc:spChg>
        <pc:spChg chg="mod">
          <ac:chgData name="Alberto Becerra Tomé" userId="dfae58fa-b3bf-48e1-b4b8-23903dd66c83" providerId="ADAL" clId="{8611AAF8-72A1-4376-80F2-74530E6E7BA0}" dt="2021-03-16T11:38:53.828" v="6255" actId="20577"/>
          <ac:spMkLst>
            <pc:docMk/>
            <pc:sldMk cId="1702432485" sldId="340"/>
            <ac:spMk id="3" creationId="{12AF6C9F-6E26-4085-9F02-53DD46C50999}"/>
          </ac:spMkLst>
        </pc:spChg>
        <pc:spChg chg="add mod">
          <ac:chgData name="Alberto Becerra Tomé" userId="dfae58fa-b3bf-48e1-b4b8-23903dd66c83" providerId="ADAL" clId="{8611AAF8-72A1-4376-80F2-74530E6E7BA0}" dt="2021-03-16T12:09:05.730" v="7065" actId="20577"/>
          <ac:spMkLst>
            <pc:docMk/>
            <pc:sldMk cId="1702432485" sldId="340"/>
            <ac:spMk id="4" creationId="{A971678A-BA41-490F-8904-C74D06280D95}"/>
          </ac:spMkLst>
        </pc:spChg>
        <pc:spChg chg="add mod">
          <ac:chgData name="Alberto Becerra Tomé" userId="dfae58fa-b3bf-48e1-b4b8-23903dd66c83" providerId="ADAL" clId="{8611AAF8-72A1-4376-80F2-74530E6E7BA0}" dt="2021-03-16T12:12:14.153" v="7297" actId="20577"/>
          <ac:spMkLst>
            <pc:docMk/>
            <pc:sldMk cId="1702432485" sldId="340"/>
            <ac:spMk id="7" creationId="{19203BB0-6D4B-48A2-AA6B-FCEC5DF4EFAF}"/>
          </ac:spMkLst>
        </pc:spChg>
        <pc:spChg chg="del">
          <ac:chgData name="Alberto Becerra Tomé" userId="dfae58fa-b3bf-48e1-b4b8-23903dd66c83" providerId="ADAL" clId="{8611AAF8-72A1-4376-80F2-74530E6E7BA0}" dt="2021-03-16T11:39:24.589" v="6301" actId="478"/>
          <ac:spMkLst>
            <pc:docMk/>
            <pc:sldMk cId="1702432485" sldId="340"/>
            <ac:spMk id="8" creationId="{1BAFE360-8EB0-4B7B-9E0F-8588F58F2FB5}"/>
          </ac:spMkLst>
        </pc:spChg>
        <pc:spChg chg="add del mod">
          <ac:chgData name="Alberto Becerra Tomé" userId="dfae58fa-b3bf-48e1-b4b8-23903dd66c83" providerId="ADAL" clId="{8611AAF8-72A1-4376-80F2-74530E6E7BA0}" dt="2021-03-16T12:08:59.937" v="7055" actId="478"/>
          <ac:spMkLst>
            <pc:docMk/>
            <pc:sldMk cId="1702432485" sldId="340"/>
            <ac:spMk id="9" creationId="{07A5F857-F2CE-4882-B72E-F52DF0CE760C}"/>
          </ac:spMkLst>
        </pc:spChg>
        <pc:spChg chg="del">
          <ac:chgData name="Alberto Becerra Tomé" userId="dfae58fa-b3bf-48e1-b4b8-23903dd66c83" providerId="ADAL" clId="{8611AAF8-72A1-4376-80F2-74530E6E7BA0}" dt="2021-03-16T11:39:26.081" v="6302" actId="478"/>
          <ac:spMkLst>
            <pc:docMk/>
            <pc:sldMk cId="1702432485" sldId="340"/>
            <ac:spMk id="11" creationId="{87DC313A-A849-4A23-B794-5E462F29E620}"/>
          </ac:spMkLst>
        </pc:spChg>
        <pc:picChg chg="add mod">
          <ac:chgData name="Alberto Becerra Tomé" userId="dfae58fa-b3bf-48e1-b4b8-23903dd66c83" providerId="ADAL" clId="{8611AAF8-72A1-4376-80F2-74530E6E7BA0}" dt="2021-03-16T12:12:18.690" v="7308" actId="1035"/>
          <ac:picMkLst>
            <pc:docMk/>
            <pc:sldMk cId="1702432485" sldId="340"/>
            <ac:picMk id="6" creationId="{D8CFD989-1F38-4E21-8CEC-DDAF9E9E0866}"/>
          </ac:picMkLst>
        </pc:picChg>
        <pc:picChg chg="del">
          <ac:chgData name="Alberto Becerra Tomé" userId="dfae58fa-b3bf-48e1-b4b8-23903dd66c83" providerId="ADAL" clId="{8611AAF8-72A1-4376-80F2-74530E6E7BA0}" dt="2021-03-16T11:39:27.027" v="6303" actId="478"/>
          <ac:picMkLst>
            <pc:docMk/>
            <pc:sldMk cId="1702432485" sldId="340"/>
            <ac:picMk id="4098" creationId="{620B2BC5-BABE-409E-B300-4D73E8AAA540}"/>
          </ac:picMkLst>
        </pc:picChg>
      </pc:sldChg>
      <pc:sldChg chg="addSp delSp modSp add mod">
        <pc:chgData name="Alberto Becerra Tomé" userId="dfae58fa-b3bf-48e1-b4b8-23903dd66c83" providerId="ADAL" clId="{8611AAF8-72A1-4376-80F2-74530E6E7BA0}" dt="2021-03-16T11:48:33.677" v="6774" actId="20577"/>
        <pc:sldMkLst>
          <pc:docMk/>
          <pc:sldMk cId="2321588832" sldId="341"/>
        </pc:sldMkLst>
        <pc:spChg chg="del">
          <ac:chgData name="Alberto Becerra Tomé" userId="dfae58fa-b3bf-48e1-b4b8-23903dd66c83" providerId="ADAL" clId="{8611AAF8-72A1-4376-80F2-74530E6E7BA0}" dt="2021-03-16T11:41:37.858" v="6305" actId="478"/>
          <ac:spMkLst>
            <pc:docMk/>
            <pc:sldMk cId="2321588832" sldId="341"/>
            <ac:spMk id="2" creationId="{967A1C7A-6E3C-4939-BF4A-D3E933ADF273}"/>
          </ac:spMkLst>
        </pc:spChg>
        <pc:spChg chg="add mod">
          <ac:chgData name="Alberto Becerra Tomé" userId="dfae58fa-b3bf-48e1-b4b8-23903dd66c83" providerId="ADAL" clId="{8611AAF8-72A1-4376-80F2-74530E6E7BA0}" dt="2021-03-16T11:42:19.654" v="6330" actId="113"/>
          <ac:spMkLst>
            <pc:docMk/>
            <pc:sldMk cId="2321588832" sldId="341"/>
            <ac:spMk id="4" creationId="{B19E72A3-E57F-4FBD-A639-57F4D53CC784}"/>
          </ac:spMkLst>
        </pc:spChg>
        <pc:spChg chg="add mod">
          <ac:chgData name="Alberto Becerra Tomé" userId="dfae58fa-b3bf-48e1-b4b8-23903dd66c83" providerId="ADAL" clId="{8611AAF8-72A1-4376-80F2-74530E6E7BA0}" dt="2021-03-16T11:46:51.747" v="6590" actId="1035"/>
          <ac:spMkLst>
            <pc:docMk/>
            <pc:sldMk cId="2321588832" sldId="341"/>
            <ac:spMk id="6" creationId="{4A17C519-D17C-4C55-B342-EB27D30C36F3}"/>
          </ac:spMkLst>
        </pc:spChg>
        <pc:spChg chg="add mod">
          <ac:chgData name="Alberto Becerra Tomé" userId="dfae58fa-b3bf-48e1-b4b8-23903dd66c83" providerId="ADAL" clId="{8611AAF8-72A1-4376-80F2-74530E6E7BA0}" dt="2021-03-16T11:48:33.677" v="6774" actId="20577"/>
          <ac:spMkLst>
            <pc:docMk/>
            <pc:sldMk cId="2321588832" sldId="341"/>
            <ac:spMk id="7" creationId="{E9B59121-9E31-4939-91D1-C8F3E0706FAD}"/>
          </ac:spMkLst>
        </pc:spChg>
        <pc:spChg chg="del mod">
          <ac:chgData name="Alberto Becerra Tomé" userId="dfae58fa-b3bf-48e1-b4b8-23903dd66c83" providerId="ADAL" clId="{8611AAF8-72A1-4376-80F2-74530E6E7BA0}" dt="2021-03-16T11:41:39.226" v="6307" actId="478"/>
          <ac:spMkLst>
            <pc:docMk/>
            <pc:sldMk cId="2321588832" sldId="341"/>
            <ac:spMk id="8" creationId="{46254A73-BF4F-4B00-A392-A1D8B572060E}"/>
          </ac:spMkLst>
        </pc:spChg>
        <pc:picChg chg="del">
          <ac:chgData name="Alberto Becerra Tomé" userId="dfae58fa-b3bf-48e1-b4b8-23903dd66c83" providerId="ADAL" clId="{8611AAF8-72A1-4376-80F2-74530E6E7BA0}" dt="2021-03-16T11:41:40.906" v="6309" actId="478"/>
          <ac:picMkLst>
            <pc:docMk/>
            <pc:sldMk cId="2321588832" sldId="341"/>
            <ac:picMk id="5" creationId="{5435D448-4607-4D11-A1DA-9D126E293335}"/>
          </ac:picMkLst>
        </pc:picChg>
        <pc:picChg chg="del">
          <ac:chgData name="Alberto Becerra Tomé" userId="dfae58fa-b3bf-48e1-b4b8-23903dd66c83" providerId="ADAL" clId="{8611AAF8-72A1-4376-80F2-74530E6E7BA0}" dt="2021-03-16T11:41:40.906" v="6309" actId="478"/>
          <ac:picMkLst>
            <pc:docMk/>
            <pc:sldMk cId="2321588832" sldId="341"/>
            <ac:picMk id="9" creationId="{1F4A4B32-798D-454A-935A-ADF80248424C}"/>
          </ac:picMkLst>
        </pc:picChg>
        <pc:picChg chg="add mod">
          <ac:chgData name="Alberto Becerra Tomé" userId="dfae58fa-b3bf-48e1-b4b8-23903dd66c83" providerId="ADAL" clId="{8611AAF8-72A1-4376-80F2-74530E6E7BA0}" dt="2021-03-16T11:46:48.255" v="6583" actId="1035"/>
          <ac:picMkLst>
            <pc:docMk/>
            <pc:sldMk cId="2321588832" sldId="341"/>
            <ac:picMk id="10" creationId="{608F621B-A572-4875-8EA5-34497DB978DB}"/>
          </ac:picMkLst>
        </pc:picChg>
        <pc:picChg chg="del">
          <ac:chgData name="Alberto Becerra Tomé" userId="dfae58fa-b3bf-48e1-b4b8-23903dd66c83" providerId="ADAL" clId="{8611AAF8-72A1-4376-80F2-74530E6E7BA0}" dt="2021-03-16T11:41:39.800" v="6308" actId="478"/>
          <ac:picMkLst>
            <pc:docMk/>
            <pc:sldMk cId="2321588832" sldId="341"/>
            <ac:picMk id="5122" creationId="{EE2BE675-22BC-4288-8E25-E778D9B7486E}"/>
          </ac:picMkLst>
        </pc:picChg>
      </pc:sldChg>
      <pc:sldChg chg="del">
        <pc:chgData name="Alberto Becerra Tomé" userId="dfae58fa-b3bf-48e1-b4b8-23903dd66c83" providerId="ADAL" clId="{8611AAF8-72A1-4376-80F2-74530E6E7BA0}" dt="2021-03-12T16:49:43.280" v="18" actId="47"/>
        <pc:sldMkLst>
          <pc:docMk/>
          <pc:sldMk cId="3812524836" sldId="341"/>
        </pc:sldMkLst>
      </pc:sldChg>
      <pc:sldChg chg="addSp delSp modSp add mod">
        <pc:chgData name="Alberto Becerra Tomé" userId="dfae58fa-b3bf-48e1-b4b8-23903dd66c83" providerId="ADAL" clId="{8611AAF8-72A1-4376-80F2-74530E6E7BA0}" dt="2021-03-16T12:45:44.281" v="7747" actId="478"/>
        <pc:sldMkLst>
          <pc:docMk/>
          <pc:sldMk cId="3684535994" sldId="342"/>
        </pc:sldMkLst>
        <pc:spChg chg="del mod">
          <ac:chgData name="Alberto Becerra Tomé" userId="dfae58fa-b3bf-48e1-b4b8-23903dd66c83" providerId="ADAL" clId="{8611AAF8-72A1-4376-80F2-74530E6E7BA0}" dt="2021-03-16T12:12:58.686" v="7313"/>
          <ac:spMkLst>
            <pc:docMk/>
            <pc:sldMk cId="3684535994" sldId="342"/>
            <ac:spMk id="2" creationId="{967A1C7A-6E3C-4939-BF4A-D3E933ADF273}"/>
          </ac:spMkLst>
        </pc:spChg>
        <pc:spChg chg="del">
          <ac:chgData name="Alberto Becerra Tomé" userId="dfae58fa-b3bf-48e1-b4b8-23903dd66c83" providerId="ADAL" clId="{8611AAF8-72A1-4376-80F2-74530E6E7BA0}" dt="2021-03-16T12:12:58.686" v="7311" actId="478"/>
          <ac:spMkLst>
            <pc:docMk/>
            <pc:sldMk cId="3684535994" sldId="342"/>
            <ac:spMk id="4" creationId="{A971678A-BA41-490F-8904-C74D06280D95}"/>
          </ac:spMkLst>
        </pc:spChg>
        <pc:spChg chg="add del mod">
          <ac:chgData name="Alberto Becerra Tomé" userId="dfae58fa-b3bf-48e1-b4b8-23903dd66c83" providerId="ADAL" clId="{8611AAF8-72A1-4376-80F2-74530E6E7BA0}" dt="2021-03-16T12:45:44.281" v="7747" actId="478"/>
          <ac:spMkLst>
            <pc:docMk/>
            <pc:sldMk cId="3684535994" sldId="342"/>
            <ac:spMk id="5" creationId="{8FC04A6A-A3E3-4761-AC01-9A7E26F674DA}"/>
          </ac:spMkLst>
        </pc:spChg>
        <pc:spChg chg="del">
          <ac:chgData name="Alberto Becerra Tomé" userId="dfae58fa-b3bf-48e1-b4b8-23903dd66c83" providerId="ADAL" clId="{8611AAF8-72A1-4376-80F2-74530E6E7BA0}" dt="2021-03-16T12:13:00.214" v="7314" actId="478"/>
          <ac:spMkLst>
            <pc:docMk/>
            <pc:sldMk cId="3684535994" sldId="342"/>
            <ac:spMk id="7" creationId="{19203BB0-6D4B-48A2-AA6B-FCEC5DF4EFAF}"/>
          </ac:spMkLst>
        </pc:spChg>
        <pc:spChg chg="add mod ord">
          <ac:chgData name="Alberto Becerra Tomé" userId="dfae58fa-b3bf-48e1-b4b8-23903dd66c83" providerId="ADAL" clId="{8611AAF8-72A1-4376-80F2-74530E6E7BA0}" dt="2021-03-16T12:45:41.911" v="7746" actId="167"/>
          <ac:spMkLst>
            <pc:docMk/>
            <pc:sldMk cId="3684535994" sldId="342"/>
            <ac:spMk id="8" creationId="{C92C7E6F-E3C1-4448-8F13-E0E5AAFCE89D}"/>
          </ac:spMkLst>
        </pc:spChg>
        <pc:picChg chg="del">
          <ac:chgData name="Alberto Becerra Tomé" userId="dfae58fa-b3bf-48e1-b4b8-23903dd66c83" providerId="ADAL" clId="{8611AAF8-72A1-4376-80F2-74530E6E7BA0}" dt="2021-03-16T12:13:01.130" v="7315" actId="478"/>
          <ac:picMkLst>
            <pc:docMk/>
            <pc:sldMk cId="3684535994" sldId="342"/>
            <ac:picMk id="6" creationId="{D8CFD989-1F38-4E21-8CEC-DDAF9E9E0866}"/>
          </ac:picMkLst>
        </pc:picChg>
        <pc:picChg chg="add mod modCrop">
          <ac:chgData name="Alberto Becerra Tomé" userId="dfae58fa-b3bf-48e1-b4b8-23903dd66c83" providerId="ADAL" clId="{8611AAF8-72A1-4376-80F2-74530E6E7BA0}" dt="2021-03-16T12:45:28" v="7745" actId="732"/>
          <ac:picMkLst>
            <pc:docMk/>
            <pc:sldMk cId="3684535994" sldId="342"/>
            <ac:picMk id="10" creationId="{258EA065-95BC-4CD0-B083-1CC269D35897}"/>
          </ac:picMkLst>
        </pc:picChg>
        <pc:picChg chg="add mod">
          <ac:chgData name="Alberto Becerra Tomé" userId="dfae58fa-b3bf-48e1-b4b8-23903dd66c83" providerId="ADAL" clId="{8611AAF8-72A1-4376-80F2-74530E6E7BA0}" dt="2021-03-16T12:45:16.929" v="7743" actId="1076"/>
          <ac:picMkLst>
            <pc:docMk/>
            <pc:sldMk cId="3684535994" sldId="342"/>
            <ac:picMk id="11" creationId="{3D20D14E-D471-4B04-999C-1EA27D3F70C9}"/>
          </ac:picMkLst>
        </pc:picChg>
      </pc:sldChg>
      <pc:sldChg chg="del">
        <pc:chgData name="Alberto Becerra Tomé" userId="dfae58fa-b3bf-48e1-b4b8-23903dd66c83" providerId="ADAL" clId="{8611AAF8-72A1-4376-80F2-74530E6E7BA0}" dt="2021-03-12T16:49:43.571" v="19" actId="47"/>
        <pc:sldMkLst>
          <pc:docMk/>
          <pc:sldMk cId="4062519879" sldId="342"/>
        </pc:sldMkLst>
      </pc:sldChg>
      <pc:sldChg chg="addSp delSp modSp add mod">
        <pc:chgData name="Alberto Becerra Tomé" userId="dfae58fa-b3bf-48e1-b4b8-23903dd66c83" providerId="ADAL" clId="{8611AAF8-72A1-4376-80F2-74530E6E7BA0}" dt="2021-03-16T14:10:13.426" v="8448" actId="21"/>
        <pc:sldMkLst>
          <pc:docMk/>
          <pc:sldMk cId="1100571448" sldId="343"/>
        </pc:sldMkLst>
        <pc:spChg chg="mod">
          <ac:chgData name="Alberto Becerra Tomé" userId="dfae58fa-b3bf-48e1-b4b8-23903dd66c83" providerId="ADAL" clId="{8611AAF8-72A1-4376-80F2-74530E6E7BA0}" dt="2021-03-16T14:10:10.661" v="8447" actId="20577"/>
          <ac:spMkLst>
            <pc:docMk/>
            <pc:sldMk cId="1100571448" sldId="343"/>
            <ac:spMk id="8" creationId="{C92C7E6F-E3C1-4448-8F13-E0E5AAFCE89D}"/>
          </ac:spMkLst>
        </pc:spChg>
        <pc:picChg chg="add del mod modCrop">
          <ac:chgData name="Alberto Becerra Tomé" userId="dfae58fa-b3bf-48e1-b4b8-23903dd66c83" providerId="ADAL" clId="{8611AAF8-72A1-4376-80F2-74530E6E7BA0}" dt="2021-03-16T14:10:13.426" v="8448" actId="21"/>
          <ac:picMkLst>
            <pc:docMk/>
            <pc:sldMk cId="1100571448" sldId="343"/>
            <ac:picMk id="4" creationId="{0B81566A-BDEB-4148-88CC-1018BF325DEB}"/>
          </ac:picMkLst>
        </pc:picChg>
        <pc:picChg chg="add mod">
          <ac:chgData name="Alberto Becerra Tomé" userId="dfae58fa-b3bf-48e1-b4b8-23903dd66c83" providerId="ADAL" clId="{8611AAF8-72A1-4376-80F2-74530E6E7BA0}" dt="2021-03-16T14:09:54.080" v="8411" actId="1036"/>
          <ac:picMkLst>
            <pc:docMk/>
            <pc:sldMk cId="1100571448" sldId="343"/>
            <ac:picMk id="6" creationId="{3BF2848E-B16A-44FC-888E-712F8CC524E2}"/>
          </ac:picMkLst>
        </pc:picChg>
        <pc:picChg chg="del">
          <ac:chgData name="Alberto Becerra Tomé" userId="dfae58fa-b3bf-48e1-b4b8-23903dd66c83" providerId="ADAL" clId="{8611AAF8-72A1-4376-80F2-74530E6E7BA0}" dt="2021-03-16T12:48:29.690" v="7751" actId="478"/>
          <ac:picMkLst>
            <pc:docMk/>
            <pc:sldMk cId="1100571448" sldId="343"/>
            <ac:picMk id="10" creationId="{258EA065-95BC-4CD0-B083-1CC269D35897}"/>
          </ac:picMkLst>
        </pc:picChg>
        <pc:picChg chg="del">
          <ac:chgData name="Alberto Becerra Tomé" userId="dfae58fa-b3bf-48e1-b4b8-23903dd66c83" providerId="ADAL" clId="{8611AAF8-72A1-4376-80F2-74530E6E7BA0}" dt="2021-03-16T12:48:20.284" v="7749" actId="478"/>
          <ac:picMkLst>
            <pc:docMk/>
            <pc:sldMk cId="1100571448" sldId="343"/>
            <ac:picMk id="11" creationId="{3D20D14E-D471-4B04-999C-1EA27D3F70C9}"/>
          </ac:picMkLst>
        </pc:picChg>
      </pc:sldChg>
      <pc:sldChg chg="del">
        <pc:chgData name="Alberto Becerra Tomé" userId="dfae58fa-b3bf-48e1-b4b8-23903dd66c83" providerId="ADAL" clId="{8611AAF8-72A1-4376-80F2-74530E6E7BA0}" dt="2021-03-12T16:49:44.754" v="20" actId="47"/>
        <pc:sldMkLst>
          <pc:docMk/>
          <pc:sldMk cId="2703381786" sldId="343"/>
        </pc:sldMkLst>
      </pc:sldChg>
      <pc:sldChg chg="addSp delSp modSp add mod modNotesTx">
        <pc:chgData name="Alberto Becerra Tomé" userId="dfae58fa-b3bf-48e1-b4b8-23903dd66c83" providerId="ADAL" clId="{8611AAF8-72A1-4376-80F2-74530E6E7BA0}" dt="2021-03-16T14:14:41.841" v="8603" actId="20577"/>
        <pc:sldMkLst>
          <pc:docMk/>
          <pc:sldMk cId="2102421198" sldId="344"/>
        </pc:sldMkLst>
        <pc:spChg chg="mod">
          <ac:chgData name="Alberto Becerra Tomé" userId="dfae58fa-b3bf-48e1-b4b8-23903dd66c83" providerId="ADAL" clId="{8611AAF8-72A1-4376-80F2-74530E6E7BA0}" dt="2021-03-16T14:10:27.563" v="8453" actId="20577"/>
          <ac:spMkLst>
            <pc:docMk/>
            <pc:sldMk cId="2102421198" sldId="344"/>
            <ac:spMk id="8" creationId="{C92C7E6F-E3C1-4448-8F13-E0E5AAFCE89D}"/>
          </ac:spMkLst>
        </pc:spChg>
        <pc:picChg chg="add mod">
          <ac:chgData name="Alberto Becerra Tomé" userId="dfae58fa-b3bf-48e1-b4b8-23903dd66c83" providerId="ADAL" clId="{8611AAF8-72A1-4376-80F2-74530E6E7BA0}" dt="2021-03-16T14:11:21.038" v="8466" actId="1076"/>
          <ac:picMkLst>
            <pc:docMk/>
            <pc:sldMk cId="2102421198" sldId="344"/>
            <ac:picMk id="4" creationId="{E0BC80E0-D410-49B1-963D-62650BE60E78}"/>
          </ac:picMkLst>
        </pc:picChg>
        <pc:picChg chg="add mod">
          <ac:chgData name="Alberto Becerra Tomé" userId="dfae58fa-b3bf-48e1-b4b8-23903dd66c83" providerId="ADAL" clId="{8611AAF8-72A1-4376-80F2-74530E6E7BA0}" dt="2021-03-16T14:10:46.612" v="8460" actId="1076"/>
          <ac:picMkLst>
            <pc:docMk/>
            <pc:sldMk cId="2102421198" sldId="344"/>
            <ac:picMk id="5" creationId="{DC19DFCC-70E7-463D-BF54-4C2179DBD392}"/>
          </ac:picMkLst>
        </pc:picChg>
        <pc:picChg chg="del">
          <ac:chgData name="Alberto Becerra Tomé" userId="dfae58fa-b3bf-48e1-b4b8-23903dd66c83" providerId="ADAL" clId="{8611AAF8-72A1-4376-80F2-74530E6E7BA0}" dt="2021-03-16T14:10:28.801" v="8454" actId="478"/>
          <ac:picMkLst>
            <pc:docMk/>
            <pc:sldMk cId="2102421198" sldId="344"/>
            <ac:picMk id="6" creationId="{3BF2848E-B16A-44FC-888E-712F8CC524E2}"/>
          </ac:picMkLst>
        </pc:picChg>
      </pc:sldChg>
      <pc:sldChg chg="del">
        <pc:chgData name="Alberto Becerra Tomé" userId="dfae58fa-b3bf-48e1-b4b8-23903dd66c83" providerId="ADAL" clId="{8611AAF8-72A1-4376-80F2-74530E6E7BA0}" dt="2021-03-12T16:49:46.401" v="22" actId="47"/>
        <pc:sldMkLst>
          <pc:docMk/>
          <pc:sldMk cId="3682402472" sldId="344"/>
        </pc:sldMkLst>
      </pc:sldChg>
      <pc:sldChg chg="addSp delSp modSp add mod">
        <pc:chgData name="Alberto Becerra Tomé" userId="dfae58fa-b3bf-48e1-b4b8-23903dd66c83" providerId="ADAL" clId="{8611AAF8-72A1-4376-80F2-74530E6E7BA0}" dt="2021-03-16T14:27:26.036" v="9389" actId="20577"/>
        <pc:sldMkLst>
          <pc:docMk/>
          <pc:sldMk cId="1714749845" sldId="345"/>
        </pc:sldMkLst>
        <pc:spChg chg="add mod">
          <ac:chgData name="Alberto Becerra Tomé" userId="dfae58fa-b3bf-48e1-b4b8-23903dd66c83" providerId="ADAL" clId="{8611AAF8-72A1-4376-80F2-74530E6E7BA0}" dt="2021-03-16T14:27:26.036" v="9389" actId="20577"/>
          <ac:spMkLst>
            <pc:docMk/>
            <pc:sldMk cId="1714749845" sldId="345"/>
            <ac:spMk id="2" creationId="{50DA1EF1-58E6-4CBF-A051-731B1490EB7B}"/>
          </ac:spMkLst>
        </pc:spChg>
        <pc:spChg chg="add del mod">
          <ac:chgData name="Alberto Becerra Tomé" userId="dfae58fa-b3bf-48e1-b4b8-23903dd66c83" providerId="ADAL" clId="{8611AAF8-72A1-4376-80F2-74530E6E7BA0}" dt="2021-03-16T14:22:53.970" v="8958" actId="478"/>
          <ac:spMkLst>
            <pc:docMk/>
            <pc:sldMk cId="1714749845" sldId="345"/>
            <ac:spMk id="7" creationId="{F3928382-A8BE-476D-8C34-09BC6470E2C1}"/>
          </ac:spMkLst>
        </pc:spChg>
        <pc:spChg chg="mod">
          <ac:chgData name="Alberto Becerra Tomé" userId="dfae58fa-b3bf-48e1-b4b8-23903dd66c83" providerId="ADAL" clId="{8611AAF8-72A1-4376-80F2-74530E6E7BA0}" dt="2021-03-16T14:16:55.688" v="8618" actId="20577"/>
          <ac:spMkLst>
            <pc:docMk/>
            <pc:sldMk cId="1714749845" sldId="345"/>
            <ac:spMk id="8" creationId="{C92C7E6F-E3C1-4448-8F13-E0E5AAFCE89D}"/>
          </ac:spMkLst>
        </pc:spChg>
        <pc:picChg chg="del">
          <ac:chgData name="Alberto Becerra Tomé" userId="dfae58fa-b3bf-48e1-b4b8-23903dd66c83" providerId="ADAL" clId="{8611AAF8-72A1-4376-80F2-74530E6E7BA0}" dt="2021-03-16T14:17:41.879" v="8619" actId="478"/>
          <ac:picMkLst>
            <pc:docMk/>
            <pc:sldMk cId="1714749845" sldId="345"/>
            <ac:picMk id="4" creationId="{E0BC80E0-D410-49B1-963D-62650BE60E78}"/>
          </ac:picMkLst>
        </pc:picChg>
        <pc:picChg chg="del">
          <ac:chgData name="Alberto Becerra Tomé" userId="dfae58fa-b3bf-48e1-b4b8-23903dd66c83" providerId="ADAL" clId="{8611AAF8-72A1-4376-80F2-74530E6E7BA0}" dt="2021-03-16T14:17:41.879" v="8619" actId="478"/>
          <ac:picMkLst>
            <pc:docMk/>
            <pc:sldMk cId="1714749845" sldId="345"/>
            <ac:picMk id="5" creationId="{DC19DFCC-70E7-463D-BF54-4C2179DBD392}"/>
          </ac:picMkLst>
        </pc:picChg>
        <pc:picChg chg="add mod">
          <ac:chgData name="Alberto Becerra Tomé" userId="dfae58fa-b3bf-48e1-b4b8-23903dd66c83" providerId="ADAL" clId="{8611AAF8-72A1-4376-80F2-74530E6E7BA0}" dt="2021-03-16T14:27:15.090" v="9383" actId="1037"/>
          <ac:picMkLst>
            <pc:docMk/>
            <pc:sldMk cId="1714749845" sldId="345"/>
            <ac:picMk id="6" creationId="{9FC6C93F-F7BE-4E3E-B3C7-F8205714432C}"/>
          </ac:picMkLst>
        </pc:picChg>
        <pc:picChg chg="add mod modCrop">
          <ac:chgData name="Alberto Becerra Tomé" userId="dfae58fa-b3bf-48e1-b4b8-23903dd66c83" providerId="ADAL" clId="{8611AAF8-72A1-4376-80F2-74530E6E7BA0}" dt="2021-03-16T14:27:19.670" v="9388" actId="1036"/>
          <ac:picMkLst>
            <pc:docMk/>
            <pc:sldMk cId="1714749845" sldId="345"/>
            <ac:picMk id="9" creationId="{1D5BBAE5-26CA-4B80-8838-B586D5005EF0}"/>
          </ac:picMkLst>
        </pc:picChg>
      </pc:sldChg>
      <pc:sldChg chg="del">
        <pc:chgData name="Alberto Becerra Tomé" userId="dfae58fa-b3bf-48e1-b4b8-23903dd66c83" providerId="ADAL" clId="{8611AAF8-72A1-4376-80F2-74530E6E7BA0}" dt="2021-03-12T16:49:47.227" v="23" actId="47"/>
        <pc:sldMkLst>
          <pc:docMk/>
          <pc:sldMk cId="4020995787" sldId="345"/>
        </pc:sldMkLst>
      </pc:sldChg>
      <pc:sldChg chg="addSp delSp modSp add mod">
        <pc:chgData name="Alberto Becerra Tomé" userId="dfae58fa-b3bf-48e1-b4b8-23903dd66c83" providerId="ADAL" clId="{8611AAF8-72A1-4376-80F2-74530E6E7BA0}" dt="2021-03-16T14:40:54.406" v="10272" actId="1076"/>
        <pc:sldMkLst>
          <pc:docMk/>
          <pc:sldMk cId="689510821" sldId="346"/>
        </pc:sldMkLst>
        <pc:spChg chg="del mod">
          <ac:chgData name="Alberto Becerra Tomé" userId="dfae58fa-b3bf-48e1-b4b8-23903dd66c83" providerId="ADAL" clId="{8611AAF8-72A1-4376-80F2-74530E6E7BA0}" dt="2021-03-16T14:27:57.213" v="9416"/>
          <ac:spMkLst>
            <pc:docMk/>
            <pc:sldMk cId="689510821" sldId="346"/>
            <ac:spMk id="2" creationId="{50DA1EF1-58E6-4CBF-A051-731B1490EB7B}"/>
          </ac:spMkLst>
        </pc:spChg>
        <pc:spChg chg="add mod">
          <ac:chgData name="Alberto Becerra Tomé" userId="dfae58fa-b3bf-48e1-b4b8-23903dd66c83" providerId="ADAL" clId="{8611AAF8-72A1-4376-80F2-74530E6E7BA0}" dt="2021-03-16T14:40:54.406" v="10272" actId="1076"/>
          <ac:spMkLst>
            <pc:docMk/>
            <pc:sldMk cId="689510821" sldId="346"/>
            <ac:spMk id="4" creationId="{E2DBFF8C-2394-46E1-A5F8-E958BDFDDE93}"/>
          </ac:spMkLst>
        </pc:spChg>
        <pc:spChg chg="mod">
          <ac:chgData name="Alberto Becerra Tomé" userId="dfae58fa-b3bf-48e1-b4b8-23903dd66c83" providerId="ADAL" clId="{8611AAF8-72A1-4376-80F2-74530E6E7BA0}" dt="2021-03-16T14:27:52.906" v="9412" actId="20577"/>
          <ac:spMkLst>
            <pc:docMk/>
            <pc:sldMk cId="689510821" sldId="346"/>
            <ac:spMk id="8" creationId="{C92C7E6F-E3C1-4448-8F13-E0E5AAFCE89D}"/>
          </ac:spMkLst>
        </pc:spChg>
        <pc:picChg chg="del">
          <ac:chgData name="Alberto Becerra Tomé" userId="dfae58fa-b3bf-48e1-b4b8-23903dd66c83" providerId="ADAL" clId="{8611AAF8-72A1-4376-80F2-74530E6E7BA0}" dt="2021-03-16T14:27:57.756" v="9417" actId="478"/>
          <ac:picMkLst>
            <pc:docMk/>
            <pc:sldMk cId="689510821" sldId="346"/>
            <ac:picMk id="6" creationId="{9FC6C93F-F7BE-4E3E-B3C7-F8205714432C}"/>
          </ac:picMkLst>
        </pc:picChg>
        <pc:picChg chg="add mod">
          <ac:chgData name="Alberto Becerra Tomé" userId="dfae58fa-b3bf-48e1-b4b8-23903dd66c83" providerId="ADAL" clId="{8611AAF8-72A1-4376-80F2-74530E6E7BA0}" dt="2021-03-16T14:38:49.636" v="10147" actId="1036"/>
          <ac:picMkLst>
            <pc:docMk/>
            <pc:sldMk cId="689510821" sldId="346"/>
            <ac:picMk id="7" creationId="{64DE028B-A7ED-48EE-A276-E4699A5A08FE}"/>
          </ac:picMkLst>
        </pc:picChg>
        <pc:picChg chg="del">
          <ac:chgData name="Alberto Becerra Tomé" userId="dfae58fa-b3bf-48e1-b4b8-23903dd66c83" providerId="ADAL" clId="{8611AAF8-72A1-4376-80F2-74530E6E7BA0}" dt="2021-03-16T14:27:57.756" v="9417" actId="478"/>
          <ac:picMkLst>
            <pc:docMk/>
            <pc:sldMk cId="689510821" sldId="346"/>
            <ac:picMk id="9" creationId="{1D5BBAE5-26CA-4B80-8838-B586D5005EF0}"/>
          </ac:picMkLst>
        </pc:picChg>
      </pc:sldChg>
      <pc:sldChg chg="del">
        <pc:chgData name="Alberto Becerra Tomé" userId="dfae58fa-b3bf-48e1-b4b8-23903dd66c83" providerId="ADAL" clId="{8611AAF8-72A1-4376-80F2-74530E6E7BA0}" dt="2021-03-12T16:49:47.387" v="24" actId="47"/>
        <pc:sldMkLst>
          <pc:docMk/>
          <pc:sldMk cId="790050380" sldId="346"/>
        </pc:sldMkLst>
      </pc:sldChg>
      <pc:sldChg chg="delSp modSp add mod">
        <pc:chgData name="Alberto Becerra Tomé" userId="dfae58fa-b3bf-48e1-b4b8-23903dd66c83" providerId="ADAL" clId="{8611AAF8-72A1-4376-80F2-74530E6E7BA0}" dt="2021-03-16T14:49:58.291" v="10634" actId="20577"/>
        <pc:sldMkLst>
          <pc:docMk/>
          <pc:sldMk cId="3668716935" sldId="347"/>
        </pc:sldMkLst>
        <pc:spChg chg="del">
          <ac:chgData name="Alberto Becerra Tomé" userId="dfae58fa-b3bf-48e1-b4b8-23903dd66c83" providerId="ADAL" clId="{8611AAF8-72A1-4376-80F2-74530E6E7BA0}" dt="2021-03-16T14:41:02.298" v="10274" actId="478"/>
          <ac:spMkLst>
            <pc:docMk/>
            <pc:sldMk cId="3668716935" sldId="347"/>
            <ac:spMk id="4" creationId="{E2DBFF8C-2394-46E1-A5F8-E958BDFDDE93}"/>
          </ac:spMkLst>
        </pc:spChg>
        <pc:spChg chg="mod">
          <ac:chgData name="Alberto Becerra Tomé" userId="dfae58fa-b3bf-48e1-b4b8-23903dd66c83" providerId="ADAL" clId="{8611AAF8-72A1-4376-80F2-74530E6E7BA0}" dt="2021-03-16T14:49:58.291" v="10634" actId="20577"/>
          <ac:spMkLst>
            <pc:docMk/>
            <pc:sldMk cId="3668716935" sldId="347"/>
            <ac:spMk id="8" creationId="{C92C7E6F-E3C1-4448-8F13-E0E5AAFCE89D}"/>
          </ac:spMkLst>
        </pc:spChg>
        <pc:picChg chg="del">
          <ac:chgData name="Alberto Becerra Tomé" userId="dfae58fa-b3bf-48e1-b4b8-23903dd66c83" providerId="ADAL" clId="{8611AAF8-72A1-4376-80F2-74530E6E7BA0}" dt="2021-03-16T14:41:03.903" v="10275" actId="478"/>
          <ac:picMkLst>
            <pc:docMk/>
            <pc:sldMk cId="3668716935" sldId="347"/>
            <ac:picMk id="7" creationId="{64DE028B-A7ED-48EE-A276-E4699A5A08FE}"/>
          </ac:picMkLst>
        </pc:picChg>
      </pc:sldChg>
      <pc:sldChg chg="modSp add mod">
        <pc:chgData name="Alberto Becerra Tomé" userId="dfae58fa-b3bf-48e1-b4b8-23903dd66c83" providerId="ADAL" clId="{8611AAF8-72A1-4376-80F2-74530E6E7BA0}" dt="2021-03-17T08:54:34.474" v="10645" actId="20577"/>
        <pc:sldMkLst>
          <pc:docMk/>
          <pc:sldMk cId="2066149217" sldId="348"/>
        </pc:sldMkLst>
        <pc:spChg chg="mod">
          <ac:chgData name="Alberto Becerra Tomé" userId="dfae58fa-b3bf-48e1-b4b8-23903dd66c83" providerId="ADAL" clId="{8611AAF8-72A1-4376-80F2-74530E6E7BA0}" dt="2021-03-17T08:54:34.474" v="10645" actId="20577"/>
          <ac:spMkLst>
            <pc:docMk/>
            <pc:sldMk cId="2066149217" sldId="348"/>
            <ac:spMk id="2" creationId="{E3B0CD06-592C-45FD-AE38-9204CA83E657}"/>
          </ac:spMkLst>
        </pc:spChg>
      </pc:sldChg>
      <pc:sldChg chg="addSp delSp modSp add mod">
        <pc:chgData name="Alberto Becerra Tomé" userId="dfae58fa-b3bf-48e1-b4b8-23903dd66c83" providerId="ADAL" clId="{8611AAF8-72A1-4376-80F2-74530E6E7BA0}" dt="2021-03-17T15:48:02.516" v="12981" actId="20577"/>
        <pc:sldMkLst>
          <pc:docMk/>
          <pc:sldMk cId="2494753715" sldId="349"/>
        </pc:sldMkLst>
        <pc:spChg chg="del">
          <ac:chgData name="Alberto Becerra Tomé" userId="dfae58fa-b3bf-48e1-b4b8-23903dd66c83" providerId="ADAL" clId="{8611AAF8-72A1-4376-80F2-74530E6E7BA0}" dt="2021-03-17T08:54:50.101" v="10656" actId="478"/>
          <ac:spMkLst>
            <pc:docMk/>
            <pc:sldMk cId="2494753715" sldId="349"/>
            <ac:spMk id="2" creationId="{967A1C7A-6E3C-4939-BF4A-D3E933ADF273}"/>
          </ac:spMkLst>
        </pc:spChg>
        <pc:spChg chg="mod">
          <ac:chgData name="Alberto Becerra Tomé" userId="dfae58fa-b3bf-48e1-b4b8-23903dd66c83" providerId="ADAL" clId="{8611AAF8-72A1-4376-80F2-74530E6E7BA0}" dt="2021-03-17T08:54:45.425" v="10655" actId="20577"/>
          <ac:spMkLst>
            <pc:docMk/>
            <pc:sldMk cId="2494753715" sldId="349"/>
            <ac:spMk id="3" creationId="{12AF6C9F-6E26-4085-9F02-53DD46C50999}"/>
          </ac:spMkLst>
        </pc:spChg>
        <pc:spChg chg="del">
          <ac:chgData name="Alberto Becerra Tomé" userId="dfae58fa-b3bf-48e1-b4b8-23903dd66c83" providerId="ADAL" clId="{8611AAF8-72A1-4376-80F2-74530E6E7BA0}" dt="2021-03-17T08:54:51" v="10657" actId="478"/>
          <ac:spMkLst>
            <pc:docMk/>
            <pc:sldMk cId="2494753715" sldId="349"/>
            <ac:spMk id="4" creationId="{A971678A-BA41-490F-8904-C74D06280D95}"/>
          </ac:spMkLst>
        </pc:spChg>
        <pc:spChg chg="add mod">
          <ac:chgData name="Alberto Becerra Tomé" userId="dfae58fa-b3bf-48e1-b4b8-23903dd66c83" providerId="ADAL" clId="{8611AAF8-72A1-4376-80F2-74530E6E7BA0}" dt="2021-03-17T15:48:02.516" v="12981" actId="20577"/>
          <ac:spMkLst>
            <pc:docMk/>
            <pc:sldMk cId="2494753715" sldId="349"/>
            <ac:spMk id="5" creationId="{44707A17-0FF3-46CA-B9E6-D99FDB012D53}"/>
          </ac:spMkLst>
        </pc:spChg>
        <pc:spChg chg="del mod">
          <ac:chgData name="Alberto Becerra Tomé" userId="dfae58fa-b3bf-48e1-b4b8-23903dd66c83" providerId="ADAL" clId="{8611AAF8-72A1-4376-80F2-74530E6E7BA0}" dt="2021-03-17T08:54:53.817" v="10659" actId="478"/>
          <ac:spMkLst>
            <pc:docMk/>
            <pc:sldMk cId="2494753715" sldId="349"/>
            <ac:spMk id="7" creationId="{19203BB0-6D4B-48A2-AA6B-FCEC5DF4EFAF}"/>
          </ac:spMkLst>
        </pc:spChg>
        <pc:spChg chg="add del mod">
          <ac:chgData name="Alberto Becerra Tomé" userId="dfae58fa-b3bf-48e1-b4b8-23903dd66c83" providerId="ADAL" clId="{8611AAF8-72A1-4376-80F2-74530E6E7BA0}" dt="2021-03-17T08:55:32.150" v="10662"/>
          <ac:spMkLst>
            <pc:docMk/>
            <pc:sldMk cId="2494753715" sldId="349"/>
            <ac:spMk id="8" creationId="{5DF2F179-5680-4AD6-A10A-6933334DDD68}"/>
          </ac:spMkLst>
        </pc:spChg>
        <pc:picChg chg="del">
          <ac:chgData name="Alberto Becerra Tomé" userId="dfae58fa-b3bf-48e1-b4b8-23903dd66c83" providerId="ADAL" clId="{8611AAF8-72A1-4376-80F2-74530E6E7BA0}" dt="2021-03-17T08:54:54.761" v="10660" actId="478"/>
          <ac:picMkLst>
            <pc:docMk/>
            <pc:sldMk cId="2494753715" sldId="349"/>
            <ac:picMk id="6" creationId="{D8CFD989-1F38-4E21-8CEC-DDAF9E9E0866}"/>
          </ac:picMkLst>
        </pc:picChg>
      </pc:sldChg>
      <pc:sldChg chg="addSp delSp modSp add mod">
        <pc:chgData name="Alberto Becerra Tomé" userId="dfae58fa-b3bf-48e1-b4b8-23903dd66c83" providerId="ADAL" clId="{8611AAF8-72A1-4376-80F2-74530E6E7BA0}" dt="2021-03-17T09:44:32.964" v="12243" actId="20577"/>
        <pc:sldMkLst>
          <pc:docMk/>
          <pc:sldMk cId="3460002037" sldId="350"/>
        </pc:sldMkLst>
        <pc:spChg chg="add del mod">
          <ac:chgData name="Alberto Becerra Tomé" userId="dfae58fa-b3bf-48e1-b4b8-23903dd66c83" providerId="ADAL" clId="{8611AAF8-72A1-4376-80F2-74530E6E7BA0}" dt="2021-03-17T09:21:00.575" v="11586" actId="478"/>
          <ac:spMkLst>
            <pc:docMk/>
            <pc:sldMk cId="3460002037" sldId="350"/>
            <ac:spMk id="4" creationId="{247F683D-B802-4BAA-9931-001D1E7CB8F0}"/>
          </ac:spMkLst>
        </pc:spChg>
        <pc:spChg chg="mod">
          <ac:chgData name="Alberto Becerra Tomé" userId="dfae58fa-b3bf-48e1-b4b8-23903dd66c83" providerId="ADAL" clId="{8611AAF8-72A1-4376-80F2-74530E6E7BA0}" dt="2021-03-17T09:44:32.964" v="12243" actId="20577"/>
          <ac:spMkLst>
            <pc:docMk/>
            <pc:sldMk cId="3460002037" sldId="350"/>
            <ac:spMk id="5" creationId="{44707A17-0FF3-46CA-B9E6-D99FDB012D53}"/>
          </ac:spMkLst>
        </pc:spChg>
        <pc:picChg chg="add mod">
          <ac:chgData name="Alberto Becerra Tomé" userId="dfae58fa-b3bf-48e1-b4b8-23903dd66c83" providerId="ADAL" clId="{8611AAF8-72A1-4376-80F2-74530E6E7BA0}" dt="2021-03-17T09:44:32.272" v="12242" actId="1036"/>
          <ac:picMkLst>
            <pc:docMk/>
            <pc:sldMk cId="3460002037" sldId="350"/>
            <ac:picMk id="6" creationId="{A705114D-8617-43B7-9945-BEC2B2D5085E}"/>
          </ac:picMkLst>
        </pc:picChg>
      </pc:sldChg>
      <pc:sldChg chg="addSp delSp modSp add mod">
        <pc:chgData name="Alberto Becerra Tomé" userId="dfae58fa-b3bf-48e1-b4b8-23903dd66c83" providerId="ADAL" clId="{8611AAF8-72A1-4376-80F2-74530E6E7BA0}" dt="2021-03-17T09:36:31.164" v="11786" actId="20577"/>
        <pc:sldMkLst>
          <pc:docMk/>
          <pc:sldMk cId="3583437304" sldId="351"/>
        </pc:sldMkLst>
        <pc:spChg chg="mod">
          <ac:chgData name="Alberto Becerra Tomé" userId="dfae58fa-b3bf-48e1-b4b8-23903dd66c83" providerId="ADAL" clId="{8611AAF8-72A1-4376-80F2-74530E6E7BA0}" dt="2021-03-17T09:36:31.164" v="11786" actId="20577"/>
          <ac:spMkLst>
            <pc:docMk/>
            <pc:sldMk cId="3583437304" sldId="351"/>
            <ac:spMk id="4" creationId="{247F683D-B802-4BAA-9931-001D1E7CB8F0}"/>
          </ac:spMkLst>
        </pc:spChg>
        <pc:spChg chg="del">
          <ac:chgData name="Alberto Becerra Tomé" userId="dfae58fa-b3bf-48e1-b4b8-23903dd66c83" providerId="ADAL" clId="{8611AAF8-72A1-4376-80F2-74530E6E7BA0}" dt="2021-03-17T09:20:40.015" v="11582" actId="478"/>
          <ac:spMkLst>
            <pc:docMk/>
            <pc:sldMk cId="3583437304" sldId="351"/>
            <ac:spMk id="5" creationId="{44707A17-0FF3-46CA-B9E6-D99FDB012D53}"/>
          </ac:spMkLst>
        </pc:spChg>
        <pc:spChg chg="add mod">
          <ac:chgData name="Alberto Becerra Tomé" userId="dfae58fa-b3bf-48e1-b4b8-23903dd66c83" providerId="ADAL" clId="{8611AAF8-72A1-4376-80F2-74530E6E7BA0}" dt="2021-03-17T09:36:02.900" v="11781" actId="20577"/>
          <ac:spMkLst>
            <pc:docMk/>
            <pc:sldMk cId="3583437304" sldId="351"/>
            <ac:spMk id="6" creationId="{E86EC628-69F1-4C05-933A-B36EBBAD96EB}"/>
          </ac:spMkLst>
        </pc:spChg>
      </pc:sldChg>
      <pc:sldChg chg="addSp delSp modSp add mod">
        <pc:chgData name="Alberto Becerra Tomé" userId="dfae58fa-b3bf-48e1-b4b8-23903dd66c83" providerId="ADAL" clId="{8611AAF8-72A1-4376-80F2-74530E6E7BA0}" dt="2021-03-22T16:38:49.729" v="12983" actId="20577"/>
        <pc:sldMkLst>
          <pc:docMk/>
          <pc:sldMk cId="1698449453" sldId="352"/>
        </pc:sldMkLst>
        <pc:spChg chg="mod">
          <ac:chgData name="Alberto Becerra Tomé" userId="dfae58fa-b3bf-48e1-b4b8-23903dd66c83" providerId="ADAL" clId="{8611AAF8-72A1-4376-80F2-74530E6E7BA0}" dt="2021-03-22T16:38:49.729" v="12983" actId="20577"/>
          <ac:spMkLst>
            <pc:docMk/>
            <pc:sldMk cId="1698449453" sldId="352"/>
            <ac:spMk id="5" creationId="{44707A17-0FF3-46CA-B9E6-D99FDB012D53}"/>
          </ac:spMkLst>
        </pc:spChg>
        <pc:picChg chg="del">
          <ac:chgData name="Alberto Becerra Tomé" userId="dfae58fa-b3bf-48e1-b4b8-23903dd66c83" providerId="ADAL" clId="{8611AAF8-72A1-4376-80F2-74530E6E7BA0}" dt="2021-03-17T09:41:28.622" v="12236" actId="478"/>
          <ac:picMkLst>
            <pc:docMk/>
            <pc:sldMk cId="1698449453" sldId="352"/>
            <ac:picMk id="6" creationId="{A705114D-8617-43B7-9945-BEC2B2D5085E}"/>
          </ac:picMkLst>
        </pc:picChg>
        <pc:picChg chg="add mod">
          <ac:chgData name="Alberto Becerra Tomé" userId="dfae58fa-b3bf-48e1-b4b8-23903dd66c83" providerId="ADAL" clId="{8611AAF8-72A1-4376-80F2-74530E6E7BA0}" dt="2021-03-17T09:41:36.400" v="12238" actId="1076"/>
          <ac:picMkLst>
            <pc:docMk/>
            <pc:sldMk cId="1698449453" sldId="352"/>
            <ac:picMk id="7" creationId="{E5C64C52-890B-4EE9-B5A9-7B9B83023260}"/>
          </ac:picMkLst>
        </pc:picChg>
      </pc:sldChg>
      <pc:sldChg chg="modSp add mod">
        <pc:chgData name="Alberto Becerra Tomé" userId="dfae58fa-b3bf-48e1-b4b8-23903dd66c83" providerId="ADAL" clId="{8611AAF8-72A1-4376-80F2-74530E6E7BA0}" dt="2021-03-17T09:49:02.547" v="12761" actId="6549"/>
        <pc:sldMkLst>
          <pc:docMk/>
          <pc:sldMk cId="942357484" sldId="353"/>
        </pc:sldMkLst>
        <pc:spChg chg="mod">
          <ac:chgData name="Alberto Becerra Tomé" userId="dfae58fa-b3bf-48e1-b4b8-23903dd66c83" providerId="ADAL" clId="{8611AAF8-72A1-4376-80F2-74530E6E7BA0}" dt="2021-03-17T09:48:02.220" v="12711" actId="20577"/>
          <ac:spMkLst>
            <pc:docMk/>
            <pc:sldMk cId="942357484" sldId="353"/>
            <ac:spMk id="4" creationId="{247F683D-B802-4BAA-9931-001D1E7CB8F0}"/>
          </ac:spMkLst>
        </pc:spChg>
        <pc:spChg chg="mod">
          <ac:chgData name="Alberto Becerra Tomé" userId="dfae58fa-b3bf-48e1-b4b8-23903dd66c83" providerId="ADAL" clId="{8611AAF8-72A1-4376-80F2-74530E6E7BA0}" dt="2021-03-17T09:49:02.547" v="12761" actId="6549"/>
          <ac:spMkLst>
            <pc:docMk/>
            <pc:sldMk cId="942357484" sldId="353"/>
            <ac:spMk id="6" creationId="{E86EC628-69F1-4C05-933A-B36EBBAD96EB}"/>
          </ac:spMkLst>
        </pc:spChg>
      </pc:sldChg>
      <pc:sldChg chg="addSp delSp modSp add mod">
        <pc:chgData name="Alberto Becerra Tomé" userId="dfae58fa-b3bf-48e1-b4b8-23903dd66c83" providerId="ADAL" clId="{8611AAF8-72A1-4376-80F2-74530E6E7BA0}" dt="2021-03-17T09:50:54.661" v="12781" actId="1076"/>
        <pc:sldMkLst>
          <pc:docMk/>
          <pc:sldMk cId="2946511775" sldId="354"/>
        </pc:sldMkLst>
        <pc:spChg chg="del">
          <ac:chgData name="Alberto Becerra Tomé" userId="dfae58fa-b3bf-48e1-b4b8-23903dd66c83" providerId="ADAL" clId="{8611AAF8-72A1-4376-80F2-74530E6E7BA0}" dt="2021-03-17T09:50:02.795" v="12767" actId="478"/>
          <ac:spMkLst>
            <pc:docMk/>
            <pc:sldMk cId="2946511775" sldId="354"/>
            <ac:spMk id="4" creationId="{247F683D-B802-4BAA-9931-001D1E7CB8F0}"/>
          </ac:spMkLst>
        </pc:spChg>
        <pc:spChg chg="del">
          <ac:chgData name="Alberto Becerra Tomé" userId="dfae58fa-b3bf-48e1-b4b8-23903dd66c83" providerId="ADAL" clId="{8611AAF8-72A1-4376-80F2-74530E6E7BA0}" dt="2021-03-17T09:50:04.726" v="12768" actId="478"/>
          <ac:spMkLst>
            <pc:docMk/>
            <pc:sldMk cId="2946511775" sldId="354"/>
            <ac:spMk id="6" creationId="{E86EC628-69F1-4C05-933A-B36EBBAD96EB}"/>
          </ac:spMkLst>
        </pc:spChg>
        <pc:picChg chg="add mod">
          <ac:chgData name="Alberto Becerra Tomé" userId="dfae58fa-b3bf-48e1-b4b8-23903dd66c83" providerId="ADAL" clId="{8611AAF8-72A1-4376-80F2-74530E6E7BA0}" dt="2021-03-17T09:50:46.724" v="12778" actId="1076"/>
          <ac:picMkLst>
            <pc:docMk/>
            <pc:sldMk cId="2946511775" sldId="354"/>
            <ac:picMk id="5" creationId="{EE0DD942-F2AA-4A3A-91C5-A188626D9ACF}"/>
          </ac:picMkLst>
        </pc:picChg>
        <pc:picChg chg="add mod">
          <ac:chgData name="Alberto Becerra Tomé" userId="dfae58fa-b3bf-48e1-b4b8-23903dd66c83" providerId="ADAL" clId="{8611AAF8-72A1-4376-80F2-74530E6E7BA0}" dt="2021-03-17T09:50:32.372" v="12776" actId="1076"/>
          <ac:picMkLst>
            <pc:docMk/>
            <pc:sldMk cId="2946511775" sldId="354"/>
            <ac:picMk id="7" creationId="{377CCD7D-0500-4679-B0BC-1F0563924221}"/>
          </ac:picMkLst>
        </pc:picChg>
        <pc:picChg chg="add mod">
          <ac:chgData name="Alberto Becerra Tomé" userId="dfae58fa-b3bf-48e1-b4b8-23903dd66c83" providerId="ADAL" clId="{8611AAF8-72A1-4376-80F2-74530E6E7BA0}" dt="2021-03-17T09:50:54.661" v="12781" actId="1076"/>
          <ac:picMkLst>
            <pc:docMk/>
            <pc:sldMk cId="2946511775" sldId="354"/>
            <ac:picMk id="8" creationId="{33DB159A-8DC8-4547-9175-2E8B623992C2}"/>
          </ac:picMkLst>
        </pc:picChg>
      </pc:sldChg>
      <pc:sldChg chg="add del">
        <pc:chgData name="Alberto Becerra Tomé" userId="dfae58fa-b3bf-48e1-b4b8-23903dd66c83" providerId="ADAL" clId="{8611AAF8-72A1-4376-80F2-74530E6E7BA0}" dt="2021-03-17T09:49:37.025" v="12765" actId="47"/>
        <pc:sldMkLst>
          <pc:docMk/>
          <pc:sldMk cId="3649278690" sldId="354"/>
        </pc:sldMkLst>
      </pc:sldChg>
    </pc:docChg>
  </pc:docChgLst>
  <pc:docChgLst>
    <pc:chgData name="Alberto Becerra Tomé" userId="dfae58fa-b3bf-48e1-b4b8-23903dd66c83" providerId="ADAL" clId="{809E9F81-B225-443E-9D78-E9EE1DE0D132}"/>
    <pc:docChg chg="undo redo custSel addSld delSld modSld">
      <pc:chgData name="Alberto Becerra Tomé" userId="dfae58fa-b3bf-48e1-b4b8-23903dd66c83" providerId="ADAL" clId="{809E9F81-B225-443E-9D78-E9EE1DE0D132}" dt="2021-03-12T16:40:56.365" v="4477" actId="1038"/>
      <pc:docMkLst>
        <pc:docMk/>
      </pc:docMkLst>
      <pc:sldChg chg="add del">
        <pc:chgData name="Alberto Becerra Tomé" userId="dfae58fa-b3bf-48e1-b4b8-23903dd66c83" providerId="ADAL" clId="{809E9F81-B225-443E-9D78-E9EE1DE0D132}" dt="2021-03-10T12:35:23.048" v="15"/>
        <pc:sldMkLst>
          <pc:docMk/>
          <pc:sldMk cId="1390151784" sldId="256"/>
        </pc:sldMkLst>
      </pc:sldChg>
      <pc:sldChg chg="modSp mod">
        <pc:chgData name="Alberto Becerra Tomé" userId="dfae58fa-b3bf-48e1-b4b8-23903dd66c83" providerId="ADAL" clId="{809E9F81-B225-443E-9D78-E9EE1DE0D132}" dt="2021-03-10T12:41:07.630" v="75" actId="207"/>
        <pc:sldMkLst>
          <pc:docMk/>
          <pc:sldMk cId="1596657245" sldId="311"/>
        </pc:sldMkLst>
        <pc:spChg chg="mod">
          <ac:chgData name="Alberto Becerra Tomé" userId="dfae58fa-b3bf-48e1-b4b8-23903dd66c83" providerId="ADAL" clId="{809E9F81-B225-443E-9D78-E9EE1DE0D132}" dt="2021-03-10T12:41:07.630" v="75" actId="207"/>
          <ac:spMkLst>
            <pc:docMk/>
            <pc:sldMk cId="1596657245" sldId="311"/>
            <ac:spMk id="2" creationId="{00000000-0000-0000-0000-000000000000}"/>
          </ac:spMkLst>
        </pc:spChg>
        <pc:spChg chg="mod">
          <ac:chgData name="Alberto Becerra Tomé" userId="dfae58fa-b3bf-48e1-b4b8-23903dd66c83" providerId="ADAL" clId="{809E9F81-B225-443E-9D78-E9EE1DE0D132}" dt="2021-03-10T12:37:49.396" v="67" actId="20577"/>
          <ac:spMkLst>
            <pc:docMk/>
            <pc:sldMk cId="1596657245" sldId="311"/>
            <ac:spMk id="8" creationId="{713CA912-253F-4366-88CA-5255D313D410}"/>
          </ac:spMkLst>
        </pc:spChg>
      </pc:sldChg>
      <pc:sldChg chg="del">
        <pc:chgData name="Alberto Becerra Tomé" userId="dfae58fa-b3bf-48e1-b4b8-23903dd66c83" providerId="ADAL" clId="{809E9F81-B225-443E-9D78-E9EE1DE0D132}" dt="2021-03-10T12:40:05.294" v="68" actId="47"/>
        <pc:sldMkLst>
          <pc:docMk/>
          <pc:sldMk cId="2552918049" sldId="313"/>
        </pc:sldMkLst>
      </pc:sldChg>
      <pc:sldChg chg="addSp delSp modSp del">
        <pc:chgData name="Alberto Becerra Tomé" userId="dfae58fa-b3bf-48e1-b4b8-23903dd66c83" providerId="ADAL" clId="{809E9F81-B225-443E-9D78-E9EE1DE0D132}" dt="2021-03-10T12:35:19.448" v="13" actId="47"/>
        <pc:sldMkLst>
          <pc:docMk/>
          <pc:sldMk cId="2910390100" sldId="315"/>
        </pc:sldMkLst>
        <pc:graphicFrameChg chg="add del mod">
          <ac:chgData name="Alberto Becerra Tomé" userId="dfae58fa-b3bf-48e1-b4b8-23903dd66c83" providerId="ADAL" clId="{809E9F81-B225-443E-9D78-E9EE1DE0D132}" dt="2021-03-10T12:34:42.586" v="2"/>
          <ac:graphicFrameMkLst>
            <pc:docMk/>
            <pc:sldMk cId="2910390100" sldId="315"/>
            <ac:graphicFrameMk id="2" creationId="{09FE78F9-6200-40CC-9773-4F68E047D091}"/>
          </ac:graphicFrameMkLst>
        </pc:graphicFrameChg>
      </pc:sldChg>
      <pc:sldChg chg="del">
        <pc:chgData name="Alberto Becerra Tomé" userId="dfae58fa-b3bf-48e1-b4b8-23903dd66c83" providerId="ADAL" clId="{809E9F81-B225-443E-9D78-E9EE1DE0D132}" dt="2021-03-10T13:28:46.466" v="204" actId="47"/>
        <pc:sldMkLst>
          <pc:docMk/>
          <pc:sldMk cId="1587174075" sldId="316"/>
        </pc:sldMkLst>
      </pc:sldChg>
      <pc:sldChg chg="addSp delSp modSp add mod">
        <pc:chgData name="Alberto Becerra Tomé" userId="dfae58fa-b3bf-48e1-b4b8-23903dd66c83" providerId="ADAL" clId="{809E9F81-B225-443E-9D78-E9EE1DE0D132}" dt="2021-03-10T12:41:39.328" v="79" actId="478"/>
        <pc:sldMkLst>
          <pc:docMk/>
          <pc:sldMk cId="3134952765" sldId="317"/>
        </pc:sldMkLst>
        <pc:spChg chg="add mod">
          <ac:chgData name="Alberto Becerra Tomé" userId="dfae58fa-b3bf-48e1-b4b8-23903dd66c83" providerId="ADAL" clId="{809E9F81-B225-443E-9D78-E9EE1DE0D132}" dt="2021-03-10T12:41:36.747" v="78" actId="207"/>
          <ac:spMkLst>
            <pc:docMk/>
            <pc:sldMk cId="3134952765" sldId="317"/>
            <ac:spMk id="2" creationId="{EA30044A-B8EF-4CB2-B304-5D8FB6A53F29}"/>
          </ac:spMkLst>
        </pc:spChg>
        <pc:picChg chg="add del mod">
          <ac:chgData name="Alberto Becerra Tomé" userId="dfae58fa-b3bf-48e1-b4b8-23903dd66c83" providerId="ADAL" clId="{809E9F81-B225-443E-9D78-E9EE1DE0D132}" dt="2021-03-10T12:41:39.328" v="79" actId="478"/>
          <ac:picMkLst>
            <pc:docMk/>
            <pc:sldMk cId="3134952765" sldId="317"/>
            <ac:picMk id="4" creationId="{06C36E2E-C5C2-4983-BC09-FC8669854C3B}"/>
          </ac:picMkLst>
        </pc:picChg>
      </pc:sldChg>
      <pc:sldChg chg="addSp modSp new mod modNotesTx">
        <pc:chgData name="Alberto Becerra Tomé" userId="dfae58fa-b3bf-48e1-b4b8-23903dd66c83" providerId="ADAL" clId="{809E9F81-B225-443E-9D78-E9EE1DE0D132}" dt="2021-03-12T09:59:55.364" v="528" actId="20577"/>
        <pc:sldMkLst>
          <pc:docMk/>
          <pc:sldMk cId="383022870" sldId="318"/>
        </pc:sldMkLst>
        <pc:spChg chg="add mod">
          <ac:chgData name="Alberto Becerra Tomé" userId="dfae58fa-b3bf-48e1-b4b8-23903dd66c83" providerId="ADAL" clId="{809E9F81-B225-443E-9D78-E9EE1DE0D132}" dt="2021-03-10T12:40:30.396" v="73"/>
          <ac:spMkLst>
            <pc:docMk/>
            <pc:sldMk cId="383022870" sldId="318"/>
            <ac:spMk id="2" creationId="{5378F8A7-5A93-4DCD-9FA9-E675A3ECD586}"/>
          </ac:spMkLst>
        </pc:spChg>
        <pc:spChg chg="add mod">
          <ac:chgData name="Alberto Becerra Tomé" userId="dfae58fa-b3bf-48e1-b4b8-23903dd66c83" providerId="ADAL" clId="{809E9F81-B225-443E-9D78-E9EE1DE0D132}" dt="2021-03-10T12:41:49.889" v="80" actId="207"/>
          <ac:spMkLst>
            <pc:docMk/>
            <pc:sldMk cId="383022870" sldId="318"/>
            <ac:spMk id="3" creationId="{1B4CAA5E-FE47-4761-9FC9-79F94D67B199}"/>
          </ac:spMkLst>
        </pc:spChg>
      </pc:sldChg>
      <pc:sldChg chg="add del">
        <pc:chgData name="Alberto Becerra Tomé" userId="dfae58fa-b3bf-48e1-b4b8-23903dd66c83" providerId="ADAL" clId="{809E9F81-B225-443E-9D78-E9EE1DE0D132}" dt="2021-03-10T12:35:07.760" v="7"/>
        <pc:sldMkLst>
          <pc:docMk/>
          <pc:sldMk cId="3092720063" sldId="318"/>
        </pc:sldMkLst>
      </pc:sldChg>
      <pc:sldChg chg="new del">
        <pc:chgData name="Alberto Becerra Tomé" userId="dfae58fa-b3bf-48e1-b4b8-23903dd66c83" providerId="ADAL" clId="{809E9F81-B225-443E-9D78-E9EE1DE0D132}" dt="2021-03-10T12:35:12.842" v="12" actId="680"/>
        <pc:sldMkLst>
          <pc:docMk/>
          <pc:sldMk cId="3256742375" sldId="318"/>
        </pc:sldMkLst>
      </pc:sldChg>
      <pc:sldChg chg="new del">
        <pc:chgData name="Alberto Becerra Tomé" userId="dfae58fa-b3bf-48e1-b4b8-23903dd66c83" providerId="ADAL" clId="{809E9F81-B225-443E-9D78-E9EE1DE0D132}" dt="2021-03-10T12:35:12.652" v="11" actId="680"/>
        <pc:sldMkLst>
          <pc:docMk/>
          <pc:sldMk cId="150827458" sldId="319"/>
        </pc:sldMkLst>
      </pc:sldChg>
      <pc:sldChg chg="new">
        <pc:chgData name="Alberto Becerra Tomé" userId="dfae58fa-b3bf-48e1-b4b8-23903dd66c83" providerId="ADAL" clId="{809E9F81-B225-443E-9D78-E9EE1DE0D132}" dt="2021-03-10T12:40:15.832" v="70" actId="680"/>
        <pc:sldMkLst>
          <pc:docMk/>
          <pc:sldMk cId="288110817" sldId="319"/>
        </pc:sldMkLst>
      </pc:sldChg>
      <pc:sldChg chg="add del">
        <pc:chgData name="Alberto Becerra Tomé" userId="dfae58fa-b3bf-48e1-b4b8-23903dd66c83" providerId="ADAL" clId="{809E9F81-B225-443E-9D78-E9EE1DE0D132}" dt="2021-03-10T12:35:07.555" v="6"/>
        <pc:sldMkLst>
          <pc:docMk/>
          <pc:sldMk cId="751785844" sldId="319"/>
        </pc:sldMkLst>
      </pc:sldChg>
      <pc:sldChg chg="addSp modSp new mod">
        <pc:chgData name="Alberto Becerra Tomé" userId="dfae58fa-b3bf-48e1-b4b8-23903dd66c83" providerId="ADAL" clId="{809E9F81-B225-443E-9D78-E9EE1DE0D132}" dt="2021-03-10T12:42:19.748" v="82" actId="207"/>
        <pc:sldMkLst>
          <pc:docMk/>
          <pc:sldMk cId="2508035998" sldId="320"/>
        </pc:sldMkLst>
        <pc:spChg chg="add mod">
          <ac:chgData name="Alberto Becerra Tomé" userId="dfae58fa-b3bf-48e1-b4b8-23903dd66c83" providerId="ADAL" clId="{809E9F81-B225-443E-9D78-E9EE1DE0D132}" dt="2021-03-10T12:42:19.748" v="82" actId="207"/>
          <ac:spMkLst>
            <pc:docMk/>
            <pc:sldMk cId="2508035998" sldId="320"/>
            <ac:spMk id="2" creationId="{E3B0CD06-592C-45FD-AE38-9204CA83E657}"/>
          </ac:spMkLst>
        </pc:spChg>
      </pc:sldChg>
      <pc:sldChg chg="addSp modSp new mod modAnim modNotesTx">
        <pc:chgData name="Alberto Becerra Tomé" userId="dfae58fa-b3bf-48e1-b4b8-23903dd66c83" providerId="ADAL" clId="{809E9F81-B225-443E-9D78-E9EE1DE0D132}" dt="2021-03-10T13:25:11.071" v="196"/>
        <pc:sldMkLst>
          <pc:docMk/>
          <pc:sldMk cId="2004127824" sldId="321"/>
        </pc:sldMkLst>
        <pc:spChg chg="add mod">
          <ac:chgData name="Alberto Becerra Tomé" userId="dfae58fa-b3bf-48e1-b4b8-23903dd66c83" providerId="ADAL" clId="{809E9F81-B225-443E-9D78-E9EE1DE0D132}" dt="2021-03-10T12:42:34.918" v="85"/>
          <ac:spMkLst>
            <pc:docMk/>
            <pc:sldMk cId="2004127824" sldId="321"/>
            <ac:spMk id="2" creationId="{1200B23B-E4AD-4D17-B689-B69C9A7E73E2}"/>
          </ac:spMkLst>
        </pc:spChg>
        <pc:spChg chg="add mod">
          <ac:chgData name="Alberto Becerra Tomé" userId="dfae58fa-b3bf-48e1-b4b8-23903dd66c83" providerId="ADAL" clId="{809E9F81-B225-443E-9D78-E9EE1DE0D132}" dt="2021-03-10T12:42:42.920" v="86" actId="207"/>
          <ac:spMkLst>
            <pc:docMk/>
            <pc:sldMk cId="2004127824" sldId="321"/>
            <ac:spMk id="3" creationId="{12AF6C9F-6E26-4085-9F02-53DD46C50999}"/>
          </ac:spMkLst>
        </pc:spChg>
        <pc:spChg chg="add mod">
          <ac:chgData name="Alberto Becerra Tomé" userId="dfae58fa-b3bf-48e1-b4b8-23903dd66c83" providerId="ADAL" clId="{809E9F81-B225-443E-9D78-E9EE1DE0D132}" dt="2021-03-10T12:43:39.817" v="95" actId="208"/>
          <ac:spMkLst>
            <pc:docMk/>
            <pc:sldMk cId="2004127824" sldId="321"/>
            <ac:spMk id="4" creationId="{989733E0-44E9-4185-8CD8-6C50999DBECE}"/>
          </ac:spMkLst>
        </pc:spChg>
        <pc:spChg chg="add mod">
          <ac:chgData name="Alberto Becerra Tomé" userId="dfae58fa-b3bf-48e1-b4b8-23903dd66c83" providerId="ADAL" clId="{809E9F81-B225-443E-9D78-E9EE1DE0D132}" dt="2021-03-10T12:43:08.898" v="91" actId="208"/>
          <ac:spMkLst>
            <pc:docMk/>
            <pc:sldMk cId="2004127824" sldId="321"/>
            <ac:spMk id="5" creationId="{D97586A6-A291-4BB7-9CE4-69F4D0CC2A2D}"/>
          </ac:spMkLst>
        </pc:spChg>
        <pc:spChg chg="add mod">
          <ac:chgData name="Alberto Becerra Tomé" userId="dfae58fa-b3bf-48e1-b4b8-23903dd66c83" providerId="ADAL" clId="{809E9F81-B225-443E-9D78-E9EE1DE0D132}" dt="2021-03-10T12:43:34.299" v="94" actId="208"/>
          <ac:spMkLst>
            <pc:docMk/>
            <pc:sldMk cId="2004127824" sldId="321"/>
            <ac:spMk id="6" creationId="{CF261DF7-4D0B-4CAF-ACC9-DB3AA794B073}"/>
          </ac:spMkLst>
        </pc:spChg>
        <pc:spChg chg="add mod">
          <ac:chgData name="Alberto Becerra Tomé" userId="dfae58fa-b3bf-48e1-b4b8-23903dd66c83" providerId="ADAL" clId="{809E9F81-B225-443E-9D78-E9EE1DE0D132}" dt="2021-03-10T12:43:46.566" v="96" actId="208"/>
          <ac:spMkLst>
            <pc:docMk/>
            <pc:sldMk cId="2004127824" sldId="321"/>
            <ac:spMk id="7" creationId="{580AD741-9A2C-41B6-B48A-F55723ECA13D}"/>
          </ac:spMkLst>
        </pc:spChg>
        <pc:spChg chg="add mod">
          <ac:chgData name="Alberto Becerra Tomé" userId="dfae58fa-b3bf-48e1-b4b8-23903dd66c83" providerId="ADAL" clId="{809E9F81-B225-443E-9D78-E9EE1DE0D132}" dt="2021-03-10T12:43:56.400" v="98" actId="208"/>
          <ac:spMkLst>
            <pc:docMk/>
            <pc:sldMk cId="2004127824" sldId="321"/>
            <ac:spMk id="8" creationId="{1EEEE5E4-D226-4AE0-A039-2D14C2C464EC}"/>
          </ac:spMkLst>
        </pc:spChg>
        <pc:spChg chg="add mod">
          <ac:chgData name="Alberto Becerra Tomé" userId="dfae58fa-b3bf-48e1-b4b8-23903dd66c83" providerId="ADAL" clId="{809E9F81-B225-443E-9D78-E9EE1DE0D132}" dt="2021-03-10T12:44:01.872" v="99" actId="208"/>
          <ac:spMkLst>
            <pc:docMk/>
            <pc:sldMk cId="2004127824" sldId="321"/>
            <ac:spMk id="9" creationId="{961D9EE0-6310-43D8-AA4E-831A00886B87}"/>
          </ac:spMkLst>
        </pc:spChg>
        <pc:spChg chg="add mod">
          <ac:chgData name="Alberto Becerra Tomé" userId="dfae58fa-b3bf-48e1-b4b8-23903dd66c83" providerId="ADAL" clId="{809E9F81-B225-443E-9D78-E9EE1DE0D132}" dt="2021-03-10T12:43:15.590" v="92" actId="208"/>
          <ac:spMkLst>
            <pc:docMk/>
            <pc:sldMk cId="2004127824" sldId="321"/>
            <ac:spMk id="10" creationId="{7EA9CCB8-7CB3-41FF-BA56-2A394EA4C21A}"/>
          </ac:spMkLst>
        </pc:spChg>
        <pc:spChg chg="add mod">
          <ac:chgData name="Alberto Becerra Tomé" userId="dfae58fa-b3bf-48e1-b4b8-23903dd66c83" providerId="ADAL" clId="{809E9F81-B225-443E-9D78-E9EE1DE0D132}" dt="2021-03-10T12:43:34.299" v="94" actId="208"/>
          <ac:spMkLst>
            <pc:docMk/>
            <pc:sldMk cId="2004127824" sldId="321"/>
            <ac:spMk id="11" creationId="{2A66CFD5-1741-496B-83EC-BFA11E645B73}"/>
          </ac:spMkLst>
        </pc:spChg>
        <pc:spChg chg="add mod">
          <ac:chgData name="Alberto Becerra Tomé" userId="dfae58fa-b3bf-48e1-b4b8-23903dd66c83" providerId="ADAL" clId="{809E9F81-B225-443E-9D78-E9EE1DE0D132}" dt="2021-03-10T12:43:56.400" v="98" actId="208"/>
          <ac:spMkLst>
            <pc:docMk/>
            <pc:sldMk cId="2004127824" sldId="321"/>
            <ac:spMk id="12" creationId="{32AD5F09-2F66-4D46-958B-414DB7729772}"/>
          </ac:spMkLst>
        </pc:spChg>
        <pc:picChg chg="add mod">
          <ac:chgData name="Alberto Becerra Tomé" userId="dfae58fa-b3bf-48e1-b4b8-23903dd66c83" providerId="ADAL" clId="{809E9F81-B225-443E-9D78-E9EE1DE0D132}" dt="2021-03-10T12:52:47.595" v="101"/>
          <ac:picMkLst>
            <pc:docMk/>
            <pc:sldMk cId="2004127824" sldId="321"/>
            <ac:picMk id="13" creationId="{45E9AB11-A24D-4988-B21C-CD93774379B5}"/>
          </ac:picMkLst>
        </pc:picChg>
        <pc:picChg chg="add mod">
          <ac:chgData name="Alberto Becerra Tomé" userId="dfae58fa-b3bf-48e1-b4b8-23903dd66c83" providerId="ADAL" clId="{809E9F81-B225-443E-9D78-E9EE1DE0D132}" dt="2021-03-10T12:53:47.195" v="104" actId="207"/>
          <ac:picMkLst>
            <pc:docMk/>
            <pc:sldMk cId="2004127824" sldId="321"/>
            <ac:picMk id="14" creationId="{093610A6-E5ED-4BA2-8953-013256FE1BC6}"/>
          </ac:picMkLst>
        </pc:picChg>
        <pc:picChg chg="add mod">
          <ac:chgData name="Alberto Becerra Tomé" userId="dfae58fa-b3bf-48e1-b4b8-23903dd66c83" providerId="ADAL" clId="{809E9F81-B225-443E-9D78-E9EE1DE0D132}" dt="2021-03-10T12:53:53.851" v="105" actId="207"/>
          <ac:picMkLst>
            <pc:docMk/>
            <pc:sldMk cId="2004127824" sldId="321"/>
            <ac:picMk id="15" creationId="{644BA149-5008-425D-873C-01DC455DD98A}"/>
          </ac:picMkLst>
        </pc:picChg>
      </pc:sldChg>
      <pc:sldChg chg="addSp modSp new mod modNotesTx">
        <pc:chgData name="Alberto Becerra Tomé" userId="dfae58fa-b3bf-48e1-b4b8-23903dd66c83" providerId="ADAL" clId="{809E9F81-B225-443E-9D78-E9EE1DE0D132}" dt="2021-03-10T13:25:27.881" v="197"/>
        <pc:sldMkLst>
          <pc:docMk/>
          <pc:sldMk cId="2290258210" sldId="322"/>
        </pc:sldMkLst>
        <pc:spChg chg="add mod">
          <ac:chgData name="Alberto Becerra Tomé" userId="dfae58fa-b3bf-48e1-b4b8-23903dd66c83" providerId="ADAL" clId="{809E9F81-B225-443E-9D78-E9EE1DE0D132}" dt="2021-03-10T12:54:14.753" v="106"/>
          <ac:spMkLst>
            <pc:docMk/>
            <pc:sldMk cId="2290258210" sldId="322"/>
            <ac:spMk id="2" creationId="{EC044C6B-694A-4060-BDAB-4CA0C4F9B222}"/>
          </ac:spMkLst>
        </pc:spChg>
        <pc:spChg chg="add mod">
          <ac:chgData name="Alberto Becerra Tomé" userId="dfae58fa-b3bf-48e1-b4b8-23903dd66c83" providerId="ADAL" clId="{809E9F81-B225-443E-9D78-E9EE1DE0D132}" dt="2021-03-10T12:54:25.343" v="109" actId="207"/>
          <ac:spMkLst>
            <pc:docMk/>
            <pc:sldMk cId="2290258210" sldId="322"/>
            <ac:spMk id="3" creationId="{9A1D5A26-693E-4705-9262-8414756B7440}"/>
          </ac:spMkLst>
        </pc:spChg>
        <pc:spChg chg="add mod">
          <ac:chgData name="Alberto Becerra Tomé" userId="dfae58fa-b3bf-48e1-b4b8-23903dd66c83" providerId="ADAL" clId="{809E9F81-B225-443E-9D78-E9EE1DE0D132}" dt="2021-03-10T12:54:36.652" v="110" actId="12"/>
          <ac:spMkLst>
            <pc:docMk/>
            <pc:sldMk cId="2290258210" sldId="322"/>
            <ac:spMk id="4" creationId="{C3006FB5-7880-4E88-A86D-39813B0C2B42}"/>
          </ac:spMkLst>
        </pc:spChg>
        <pc:picChg chg="add mod">
          <ac:chgData name="Alberto Becerra Tomé" userId="dfae58fa-b3bf-48e1-b4b8-23903dd66c83" providerId="ADAL" clId="{809E9F81-B225-443E-9D78-E9EE1DE0D132}" dt="2021-03-10T12:54:14.753" v="106"/>
          <ac:picMkLst>
            <pc:docMk/>
            <pc:sldMk cId="2290258210" sldId="322"/>
            <ac:picMk id="5" creationId="{D69F3870-A08B-4B63-BE92-066C170089CE}"/>
          </ac:picMkLst>
        </pc:picChg>
      </pc:sldChg>
      <pc:sldChg chg="addSp modSp new mod modAnim modNotesTx">
        <pc:chgData name="Alberto Becerra Tomé" userId="dfae58fa-b3bf-48e1-b4b8-23903dd66c83" providerId="ADAL" clId="{809E9F81-B225-443E-9D78-E9EE1DE0D132}" dt="2021-03-11T15:29:14.574" v="469" actId="20577"/>
        <pc:sldMkLst>
          <pc:docMk/>
          <pc:sldMk cId="3622543862" sldId="323"/>
        </pc:sldMkLst>
        <pc:spChg chg="add mod">
          <ac:chgData name="Alberto Becerra Tomé" userId="dfae58fa-b3bf-48e1-b4b8-23903dd66c83" providerId="ADAL" clId="{809E9F81-B225-443E-9D78-E9EE1DE0D132}" dt="2021-03-10T12:55:30.024" v="114" actId="207"/>
          <ac:spMkLst>
            <pc:docMk/>
            <pc:sldMk cId="3622543862" sldId="323"/>
            <ac:spMk id="2" creationId="{1B6BDF34-2B84-413E-8452-C627E083D73C}"/>
          </ac:spMkLst>
        </pc:spChg>
        <pc:spChg chg="add mod">
          <ac:chgData name="Alberto Becerra Tomé" userId="dfae58fa-b3bf-48e1-b4b8-23903dd66c83" providerId="ADAL" clId="{809E9F81-B225-443E-9D78-E9EE1DE0D132}" dt="2021-03-10T12:55:45.644" v="116" actId="208"/>
          <ac:spMkLst>
            <pc:docMk/>
            <pc:sldMk cId="3622543862" sldId="323"/>
            <ac:spMk id="3" creationId="{C61C6D4F-CB1C-4403-B9E4-C2DBF4A497F2}"/>
          </ac:spMkLst>
        </pc:spChg>
        <pc:spChg chg="add mod">
          <ac:chgData name="Alberto Becerra Tomé" userId="dfae58fa-b3bf-48e1-b4b8-23903dd66c83" providerId="ADAL" clId="{809E9F81-B225-443E-9D78-E9EE1DE0D132}" dt="2021-03-10T12:55:54.912" v="117" actId="208"/>
          <ac:spMkLst>
            <pc:docMk/>
            <pc:sldMk cId="3622543862" sldId="323"/>
            <ac:spMk id="4" creationId="{16BD6C66-D1E6-44B7-9E12-F22C20A39B6B}"/>
          </ac:spMkLst>
        </pc:spChg>
        <pc:spChg chg="add mod">
          <ac:chgData name="Alberto Becerra Tomé" userId="dfae58fa-b3bf-48e1-b4b8-23903dd66c83" providerId="ADAL" clId="{809E9F81-B225-443E-9D78-E9EE1DE0D132}" dt="2021-03-10T12:55:45.644" v="116" actId="208"/>
          <ac:spMkLst>
            <pc:docMk/>
            <pc:sldMk cId="3622543862" sldId="323"/>
            <ac:spMk id="5" creationId="{E59E46CE-B3C8-4840-B04E-22F91BF4AFBC}"/>
          </ac:spMkLst>
        </pc:spChg>
        <pc:spChg chg="add mod">
          <ac:chgData name="Alberto Becerra Tomé" userId="dfae58fa-b3bf-48e1-b4b8-23903dd66c83" providerId="ADAL" clId="{809E9F81-B225-443E-9D78-E9EE1DE0D132}" dt="2021-03-10T12:56:01.479" v="118" actId="208"/>
          <ac:spMkLst>
            <pc:docMk/>
            <pc:sldMk cId="3622543862" sldId="323"/>
            <ac:spMk id="6" creationId="{A99E9E15-2CF2-4FE3-A928-4E3B67FB08B5}"/>
          </ac:spMkLst>
        </pc:spChg>
        <pc:spChg chg="add mod">
          <ac:chgData name="Alberto Becerra Tomé" userId="dfae58fa-b3bf-48e1-b4b8-23903dd66c83" providerId="ADAL" clId="{809E9F81-B225-443E-9D78-E9EE1DE0D132}" dt="2021-03-10T12:55:45.644" v="116" actId="208"/>
          <ac:spMkLst>
            <pc:docMk/>
            <pc:sldMk cId="3622543862" sldId="323"/>
            <ac:spMk id="7" creationId="{472946C5-4D23-41E0-BCC8-902F05C7255D}"/>
          </ac:spMkLst>
        </pc:spChg>
        <pc:spChg chg="add mod">
          <ac:chgData name="Alberto Becerra Tomé" userId="dfae58fa-b3bf-48e1-b4b8-23903dd66c83" providerId="ADAL" clId="{809E9F81-B225-443E-9D78-E9EE1DE0D132}" dt="2021-03-10T12:55:45.644" v="116" actId="208"/>
          <ac:spMkLst>
            <pc:docMk/>
            <pc:sldMk cId="3622543862" sldId="323"/>
            <ac:spMk id="8" creationId="{B16B21BE-51F5-4A96-8BC0-8FCBF98CE539}"/>
          </ac:spMkLst>
        </pc:spChg>
        <pc:picChg chg="add mod">
          <ac:chgData name="Alberto Becerra Tomé" userId="dfae58fa-b3bf-48e1-b4b8-23903dd66c83" providerId="ADAL" clId="{809E9F81-B225-443E-9D78-E9EE1DE0D132}" dt="2021-03-10T12:56:49.125" v="122" actId="1038"/>
          <ac:picMkLst>
            <pc:docMk/>
            <pc:sldMk cId="3622543862" sldId="323"/>
            <ac:picMk id="9" creationId="{D23BF0F5-C2B5-41E8-8692-ED61B6207527}"/>
          </ac:picMkLst>
        </pc:picChg>
        <pc:picChg chg="add mod">
          <ac:chgData name="Alberto Becerra Tomé" userId="dfae58fa-b3bf-48e1-b4b8-23903dd66c83" providerId="ADAL" clId="{809E9F81-B225-443E-9D78-E9EE1DE0D132}" dt="2021-03-10T12:59:07.649" v="128" actId="1037"/>
          <ac:picMkLst>
            <pc:docMk/>
            <pc:sldMk cId="3622543862" sldId="323"/>
            <ac:picMk id="10" creationId="{D333D8FD-0171-4FA6-B6DA-B1C5FBF0C8B0}"/>
          </ac:picMkLst>
        </pc:picChg>
      </pc:sldChg>
      <pc:sldChg chg="new">
        <pc:chgData name="Alberto Becerra Tomé" userId="dfae58fa-b3bf-48e1-b4b8-23903dd66c83" providerId="ADAL" clId="{809E9F81-B225-443E-9D78-E9EE1DE0D132}" dt="2021-03-10T12:55:11.507" v="111" actId="680"/>
        <pc:sldMkLst>
          <pc:docMk/>
          <pc:sldMk cId="541387388" sldId="324"/>
        </pc:sldMkLst>
      </pc:sldChg>
      <pc:sldChg chg="addSp modSp new mod">
        <pc:chgData name="Alberto Becerra Tomé" userId="dfae58fa-b3bf-48e1-b4b8-23903dd66c83" providerId="ADAL" clId="{809E9F81-B225-443E-9D78-E9EE1DE0D132}" dt="2021-03-10T12:59:37.426" v="130" actId="207"/>
        <pc:sldMkLst>
          <pc:docMk/>
          <pc:sldMk cId="4204078918" sldId="325"/>
        </pc:sldMkLst>
        <pc:spChg chg="add mod">
          <ac:chgData name="Alberto Becerra Tomé" userId="dfae58fa-b3bf-48e1-b4b8-23903dd66c83" providerId="ADAL" clId="{809E9F81-B225-443E-9D78-E9EE1DE0D132}" dt="2021-03-10T12:59:37.426" v="130" actId="207"/>
          <ac:spMkLst>
            <pc:docMk/>
            <pc:sldMk cId="4204078918" sldId="325"/>
            <ac:spMk id="2" creationId="{4A486095-190E-4A27-BC12-678BB657CEDB}"/>
          </ac:spMkLst>
        </pc:spChg>
      </pc:sldChg>
      <pc:sldChg chg="addSp modSp new mod modNotesTx">
        <pc:chgData name="Alberto Becerra Tomé" userId="dfae58fa-b3bf-48e1-b4b8-23903dd66c83" providerId="ADAL" clId="{809E9F81-B225-443E-9D78-E9EE1DE0D132}" dt="2021-03-11T15:35:27.259" v="488" actId="20577"/>
        <pc:sldMkLst>
          <pc:docMk/>
          <pc:sldMk cId="2693821693" sldId="326"/>
        </pc:sldMkLst>
        <pc:spChg chg="add mod">
          <ac:chgData name="Alberto Becerra Tomé" userId="dfae58fa-b3bf-48e1-b4b8-23903dd66c83" providerId="ADAL" clId="{809E9F81-B225-443E-9D78-E9EE1DE0D132}" dt="2021-03-10T13:00:06.286" v="134"/>
          <ac:spMkLst>
            <pc:docMk/>
            <pc:sldMk cId="2693821693" sldId="326"/>
            <ac:spMk id="2" creationId="{6EA7C772-4D64-47BB-878A-CC5416B1EAB0}"/>
          </ac:spMkLst>
        </pc:spChg>
        <pc:spChg chg="add mod">
          <ac:chgData name="Alberto Becerra Tomé" userId="dfae58fa-b3bf-48e1-b4b8-23903dd66c83" providerId="ADAL" clId="{809E9F81-B225-443E-9D78-E9EE1DE0D132}" dt="2021-03-10T13:00:11.862" v="135" actId="207"/>
          <ac:spMkLst>
            <pc:docMk/>
            <pc:sldMk cId="2693821693" sldId="326"/>
            <ac:spMk id="3" creationId="{F47991F1-83F2-400B-91F5-FBD87759DB58}"/>
          </ac:spMkLst>
        </pc:spChg>
        <pc:spChg chg="add mod">
          <ac:chgData name="Alberto Becerra Tomé" userId="dfae58fa-b3bf-48e1-b4b8-23903dd66c83" providerId="ADAL" clId="{809E9F81-B225-443E-9D78-E9EE1DE0D132}" dt="2021-03-10T13:00:26.940" v="136" actId="12"/>
          <ac:spMkLst>
            <pc:docMk/>
            <pc:sldMk cId="2693821693" sldId="326"/>
            <ac:spMk id="4" creationId="{2002DC86-A1C6-4DA0-9DF0-649076A251CA}"/>
          </ac:spMkLst>
        </pc:spChg>
        <pc:picChg chg="add mod">
          <ac:chgData name="Alberto Becerra Tomé" userId="dfae58fa-b3bf-48e1-b4b8-23903dd66c83" providerId="ADAL" clId="{809E9F81-B225-443E-9D78-E9EE1DE0D132}" dt="2021-03-10T13:00:06.286" v="134"/>
          <ac:picMkLst>
            <pc:docMk/>
            <pc:sldMk cId="2693821693" sldId="326"/>
            <ac:picMk id="5" creationId="{C63DB3EB-B762-430F-B9B3-CCACCBEACC67}"/>
          </ac:picMkLst>
        </pc:picChg>
      </pc:sldChg>
      <pc:sldChg chg="addSp modSp new mod modNotesTx">
        <pc:chgData name="Alberto Becerra Tomé" userId="dfae58fa-b3bf-48e1-b4b8-23903dd66c83" providerId="ADAL" clId="{809E9F81-B225-443E-9D78-E9EE1DE0D132}" dt="2021-03-10T13:26:15.428" v="200"/>
        <pc:sldMkLst>
          <pc:docMk/>
          <pc:sldMk cId="128487744" sldId="327"/>
        </pc:sldMkLst>
        <pc:spChg chg="add mod">
          <ac:chgData name="Alberto Becerra Tomé" userId="dfae58fa-b3bf-48e1-b4b8-23903dd66c83" providerId="ADAL" clId="{809E9F81-B225-443E-9D78-E9EE1DE0D132}" dt="2021-03-10T13:03:00.839" v="139" actId="208"/>
          <ac:spMkLst>
            <pc:docMk/>
            <pc:sldMk cId="128487744" sldId="327"/>
            <ac:spMk id="2" creationId="{5B3D3337-BB82-4E06-BAEE-5A48A17AD693}"/>
          </ac:spMkLst>
        </pc:spChg>
        <pc:picChg chg="add mod">
          <ac:chgData name="Alberto Becerra Tomé" userId="dfae58fa-b3bf-48e1-b4b8-23903dd66c83" providerId="ADAL" clId="{809E9F81-B225-443E-9D78-E9EE1DE0D132}" dt="2021-03-10T13:02:53.910" v="137"/>
          <ac:picMkLst>
            <pc:docMk/>
            <pc:sldMk cId="128487744" sldId="327"/>
            <ac:picMk id="3" creationId="{76718BAA-34FB-4165-BDBB-FE78B457FB3F}"/>
          </ac:picMkLst>
        </pc:picChg>
        <pc:picChg chg="add mod">
          <ac:chgData name="Alberto Becerra Tomé" userId="dfae58fa-b3bf-48e1-b4b8-23903dd66c83" providerId="ADAL" clId="{809E9F81-B225-443E-9D78-E9EE1DE0D132}" dt="2021-03-10T13:02:53.910" v="137"/>
          <ac:picMkLst>
            <pc:docMk/>
            <pc:sldMk cId="128487744" sldId="327"/>
            <ac:picMk id="4" creationId="{3EE6A316-EBB7-4D9E-8A8A-5853FF19B0F0}"/>
          </ac:picMkLst>
        </pc:picChg>
        <pc:picChg chg="add mod">
          <ac:chgData name="Alberto Becerra Tomé" userId="dfae58fa-b3bf-48e1-b4b8-23903dd66c83" providerId="ADAL" clId="{809E9F81-B225-443E-9D78-E9EE1DE0D132}" dt="2021-03-10T13:02:53.910" v="137"/>
          <ac:picMkLst>
            <pc:docMk/>
            <pc:sldMk cId="128487744" sldId="327"/>
            <ac:picMk id="5" creationId="{23CAF978-CA73-4204-80F4-68262615125C}"/>
          </ac:picMkLst>
        </pc:picChg>
      </pc:sldChg>
      <pc:sldChg chg="addSp modSp new mod modNotesTx">
        <pc:chgData name="Alberto Becerra Tomé" userId="dfae58fa-b3bf-48e1-b4b8-23903dd66c83" providerId="ADAL" clId="{809E9F81-B225-443E-9D78-E9EE1DE0D132}" dt="2021-03-10T13:26:34.326" v="201"/>
        <pc:sldMkLst>
          <pc:docMk/>
          <pc:sldMk cId="1954679785" sldId="328"/>
        </pc:sldMkLst>
        <pc:spChg chg="add mod">
          <ac:chgData name="Alberto Becerra Tomé" userId="dfae58fa-b3bf-48e1-b4b8-23903dd66c83" providerId="ADAL" clId="{809E9F81-B225-443E-9D78-E9EE1DE0D132}" dt="2021-03-10T13:03:22.815" v="142" actId="208"/>
          <ac:spMkLst>
            <pc:docMk/>
            <pc:sldMk cId="1954679785" sldId="328"/>
            <ac:spMk id="2" creationId="{364E0C44-C6D5-4553-958A-665ACB360EE6}"/>
          </ac:spMkLst>
        </pc:spChg>
        <pc:spChg chg="add mod">
          <ac:chgData name="Alberto Becerra Tomé" userId="dfae58fa-b3bf-48e1-b4b8-23903dd66c83" providerId="ADAL" clId="{809E9F81-B225-443E-9D78-E9EE1DE0D132}" dt="2021-03-10T13:03:35.315" v="143" actId="12"/>
          <ac:spMkLst>
            <pc:docMk/>
            <pc:sldMk cId="1954679785" sldId="328"/>
            <ac:spMk id="5" creationId="{742AB275-2095-4C3E-A8E3-89D86B385422}"/>
          </ac:spMkLst>
        </pc:spChg>
        <pc:spChg chg="add mod">
          <ac:chgData name="Alberto Becerra Tomé" userId="dfae58fa-b3bf-48e1-b4b8-23903dd66c83" providerId="ADAL" clId="{809E9F81-B225-443E-9D78-E9EE1DE0D132}" dt="2021-03-10T13:03:14.903" v="140"/>
          <ac:spMkLst>
            <pc:docMk/>
            <pc:sldMk cId="1954679785" sldId="328"/>
            <ac:spMk id="6" creationId="{1D477795-7162-4048-A70E-4A6D780EAA89}"/>
          </ac:spMkLst>
        </pc:spChg>
        <pc:picChg chg="add mod">
          <ac:chgData name="Alberto Becerra Tomé" userId="dfae58fa-b3bf-48e1-b4b8-23903dd66c83" providerId="ADAL" clId="{809E9F81-B225-443E-9D78-E9EE1DE0D132}" dt="2021-03-10T13:03:14.903" v="140"/>
          <ac:picMkLst>
            <pc:docMk/>
            <pc:sldMk cId="1954679785" sldId="328"/>
            <ac:picMk id="3" creationId="{CE70FD56-6CE2-44C1-B9B4-0E7E06409499}"/>
          </ac:picMkLst>
        </pc:picChg>
        <pc:picChg chg="add mod">
          <ac:chgData name="Alberto Becerra Tomé" userId="dfae58fa-b3bf-48e1-b4b8-23903dd66c83" providerId="ADAL" clId="{809E9F81-B225-443E-9D78-E9EE1DE0D132}" dt="2021-03-10T13:03:14.903" v="140"/>
          <ac:picMkLst>
            <pc:docMk/>
            <pc:sldMk cId="1954679785" sldId="328"/>
            <ac:picMk id="4" creationId="{FC19FBC4-9994-46F4-AD1E-A10659648460}"/>
          </ac:picMkLst>
        </pc:picChg>
      </pc:sldChg>
      <pc:sldChg chg="addSp delSp modSp new mod modNotesTx">
        <pc:chgData name="Alberto Becerra Tomé" userId="dfae58fa-b3bf-48e1-b4b8-23903dd66c83" providerId="ADAL" clId="{809E9F81-B225-443E-9D78-E9EE1DE0D132}" dt="2021-03-10T13:26:45.476" v="202"/>
        <pc:sldMkLst>
          <pc:docMk/>
          <pc:sldMk cId="3387265504" sldId="329"/>
        </pc:sldMkLst>
        <pc:spChg chg="add del mod">
          <ac:chgData name="Alberto Becerra Tomé" userId="dfae58fa-b3bf-48e1-b4b8-23903dd66c83" providerId="ADAL" clId="{809E9F81-B225-443E-9D78-E9EE1DE0D132}" dt="2021-03-10T13:04:17.899" v="151" actId="478"/>
          <ac:spMkLst>
            <pc:docMk/>
            <pc:sldMk cId="3387265504" sldId="329"/>
            <ac:spMk id="2" creationId="{46E35C22-F697-4C36-B87A-72ABBD964C9C}"/>
          </ac:spMkLst>
        </pc:spChg>
        <pc:spChg chg="add mod">
          <ac:chgData name="Alberto Becerra Tomé" userId="dfae58fa-b3bf-48e1-b4b8-23903dd66c83" providerId="ADAL" clId="{809E9F81-B225-443E-9D78-E9EE1DE0D132}" dt="2021-03-10T13:03:53.207" v="148" actId="208"/>
          <ac:spMkLst>
            <pc:docMk/>
            <pc:sldMk cId="3387265504" sldId="329"/>
            <ac:spMk id="3" creationId="{EB2BCD3E-0701-4221-BD39-CEC62F089855}"/>
          </ac:spMkLst>
        </pc:spChg>
        <pc:spChg chg="add mod">
          <ac:chgData name="Alberto Becerra Tomé" userId="dfae58fa-b3bf-48e1-b4b8-23903dd66c83" providerId="ADAL" clId="{809E9F81-B225-443E-9D78-E9EE1DE0D132}" dt="2021-03-10T13:04:49.294" v="166" actId="6549"/>
          <ac:spMkLst>
            <pc:docMk/>
            <pc:sldMk cId="3387265504" sldId="329"/>
            <ac:spMk id="4" creationId="{ADDDB84F-5645-4128-B39A-B620D7D52BCD}"/>
          </ac:spMkLst>
        </pc:spChg>
        <pc:picChg chg="add mod">
          <ac:chgData name="Alberto Becerra Tomé" userId="dfae58fa-b3bf-48e1-b4b8-23903dd66c83" providerId="ADAL" clId="{809E9F81-B225-443E-9D78-E9EE1DE0D132}" dt="2021-03-10T13:04:32.386" v="165" actId="1037"/>
          <ac:picMkLst>
            <pc:docMk/>
            <pc:sldMk cId="3387265504" sldId="329"/>
            <ac:picMk id="5" creationId="{32BE2EFD-F642-45EE-83F5-3526968C7AE8}"/>
          </ac:picMkLst>
        </pc:picChg>
        <pc:picChg chg="add mod">
          <ac:chgData name="Alberto Becerra Tomé" userId="dfae58fa-b3bf-48e1-b4b8-23903dd66c83" providerId="ADAL" clId="{809E9F81-B225-443E-9D78-E9EE1DE0D132}" dt="2021-03-10T13:03:46.404" v="146"/>
          <ac:picMkLst>
            <pc:docMk/>
            <pc:sldMk cId="3387265504" sldId="329"/>
            <ac:picMk id="6" creationId="{8D3CB0CB-5A35-4D4B-A6AD-445A2C356E4A}"/>
          </ac:picMkLst>
        </pc:picChg>
        <pc:picChg chg="add mod">
          <ac:chgData name="Alberto Becerra Tomé" userId="dfae58fa-b3bf-48e1-b4b8-23903dd66c83" providerId="ADAL" clId="{809E9F81-B225-443E-9D78-E9EE1DE0D132}" dt="2021-03-10T13:04:26.043" v="159" actId="1037"/>
          <ac:picMkLst>
            <pc:docMk/>
            <pc:sldMk cId="3387265504" sldId="329"/>
            <ac:picMk id="7" creationId="{21388586-5ABE-4D42-8335-999F62CC4BF1}"/>
          </ac:picMkLst>
        </pc:picChg>
      </pc:sldChg>
      <pc:sldChg chg="new">
        <pc:chgData name="Alberto Becerra Tomé" userId="dfae58fa-b3bf-48e1-b4b8-23903dd66c83" providerId="ADAL" clId="{809E9F81-B225-443E-9D78-E9EE1DE0D132}" dt="2021-03-10T13:03:39.915" v="145" actId="680"/>
        <pc:sldMkLst>
          <pc:docMk/>
          <pc:sldMk cId="4212738794" sldId="330"/>
        </pc:sldMkLst>
      </pc:sldChg>
      <pc:sldChg chg="addSp modSp new mod">
        <pc:chgData name="Alberto Becerra Tomé" userId="dfae58fa-b3bf-48e1-b4b8-23903dd66c83" providerId="ADAL" clId="{809E9F81-B225-443E-9D78-E9EE1DE0D132}" dt="2021-03-10T13:06:25.698" v="171" actId="208"/>
        <pc:sldMkLst>
          <pc:docMk/>
          <pc:sldMk cId="4141046613" sldId="331"/>
        </pc:sldMkLst>
        <pc:spChg chg="add mod">
          <ac:chgData name="Alberto Becerra Tomé" userId="dfae58fa-b3bf-48e1-b4b8-23903dd66c83" providerId="ADAL" clId="{809E9F81-B225-443E-9D78-E9EE1DE0D132}" dt="2021-03-10T13:06:25.698" v="171" actId="208"/>
          <ac:spMkLst>
            <pc:docMk/>
            <pc:sldMk cId="4141046613" sldId="331"/>
            <ac:spMk id="2" creationId="{FBF15190-589F-4DF7-AFBC-961DCF071A28}"/>
          </ac:spMkLst>
        </pc:spChg>
      </pc:sldChg>
      <pc:sldChg chg="addSp delSp modSp new mod addAnim delAnim modAnim modNotesTx">
        <pc:chgData name="Alberto Becerra Tomé" userId="dfae58fa-b3bf-48e1-b4b8-23903dd66c83" providerId="ADAL" clId="{809E9F81-B225-443E-9D78-E9EE1DE0D132}" dt="2021-03-10T13:26:58.160" v="203"/>
        <pc:sldMkLst>
          <pc:docMk/>
          <pc:sldMk cId="2528488883" sldId="332"/>
        </pc:sldMkLst>
        <pc:spChg chg="add del mod">
          <ac:chgData name="Alberto Becerra Tomé" userId="dfae58fa-b3bf-48e1-b4b8-23903dd66c83" providerId="ADAL" clId="{809E9F81-B225-443E-9D78-E9EE1DE0D132}" dt="2021-03-10T13:17:12.864" v="183" actId="208"/>
          <ac:spMkLst>
            <pc:docMk/>
            <pc:sldMk cId="2528488883" sldId="332"/>
            <ac:spMk id="2" creationId="{114F5C0E-0375-425C-986D-6EB5E58935E3}"/>
          </ac:spMkLst>
        </pc:spChg>
        <pc:spChg chg="add del mod">
          <ac:chgData name="Alberto Becerra Tomé" userId="dfae58fa-b3bf-48e1-b4b8-23903dd66c83" providerId="ADAL" clId="{809E9F81-B225-443E-9D78-E9EE1DE0D132}" dt="2021-03-10T13:17:44.618" v="190" actId="208"/>
          <ac:spMkLst>
            <pc:docMk/>
            <pc:sldMk cId="2528488883" sldId="332"/>
            <ac:spMk id="3" creationId="{AB626F48-C5A6-41D4-9D32-3E19DD59CF92}"/>
          </ac:spMkLst>
        </pc:spChg>
        <pc:spChg chg="add del mod">
          <ac:chgData name="Alberto Becerra Tomé" userId="dfae58fa-b3bf-48e1-b4b8-23903dd66c83" providerId="ADAL" clId="{809E9F81-B225-443E-9D78-E9EE1DE0D132}" dt="2021-03-10T13:18:01.116" v="193" actId="208"/>
          <ac:spMkLst>
            <pc:docMk/>
            <pc:sldMk cId="2528488883" sldId="332"/>
            <ac:spMk id="4" creationId="{C4C87E45-7D5D-4B86-A901-BEE0490927CA}"/>
          </ac:spMkLst>
        </pc:spChg>
        <pc:spChg chg="add del mod">
          <ac:chgData name="Alberto Becerra Tomé" userId="dfae58fa-b3bf-48e1-b4b8-23903dd66c83" providerId="ADAL" clId="{809E9F81-B225-443E-9D78-E9EE1DE0D132}" dt="2021-03-10T13:17:50.894" v="191" actId="208"/>
          <ac:spMkLst>
            <pc:docMk/>
            <pc:sldMk cId="2528488883" sldId="332"/>
            <ac:spMk id="5" creationId="{8D28A7F9-D6A2-4D1A-87F7-286DC88E105D}"/>
          </ac:spMkLst>
        </pc:spChg>
        <pc:spChg chg="add del mod">
          <ac:chgData name="Alberto Becerra Tomé" userId="dfae58fa-b3bf-48e1-b4b8-23903dd66c83" providerId="ADAL" clId="{809E9F81-B225-443E-9D78-E9EE1DE0D132}" dt="2021-03-10T13:17:55.671" v="192" actId="208"/>
          <ac:spMkLst>
            <pc:docMk/>
            <pc:sldMk cId="2528488883" sldId="332"/>
            <ac:spMk id="6" creationId="{CC27680A-0A26-4C68-AF87-1B75D0049D85}"/>
          </ac:spMkLst>
        </pc:spChg>
        <pc:spChg chg="add del mod">
          <ac:chgData name="Alberto Becerra Tomé" userId="dfae58fa-b3bf-48e1-b4b8-23903dd66c83" providerId="ADAL" clId="{809E9F81-B225-443E-9D78-E9EE1DE0D132}" dt="2021-03-10T13:17:40.136" v="189" actId="208"/>
          <ac:spMkLst>
            <pc:docMk/>
            <pc:sldMk cId="2528488883" sldId="332"/>
            <ac:spMk id="7" creationId="{9CB72462-F54A-4232-B391-3872B17D5E50}"/>
          </ac:spMkLst>
        </pc:spChg>
        <pc:spChg chg="add del mod">
          <ac:chgData name="Alberto Becerra Tomé" userId="dfae58fa-b3bf-48e1-b4b8-23903dd66c83" providerId="ADAL" clId="{809E9F81-B225-443E-9D78-E9EE1DE0D132}" dt="2021-03-10T13:17:34.572" v="188" actId="208"/>
          <ac:spMkLst>
            <pc:docMk/>
            <pc:sldMk cId="2528488883" sldId="332"/>
            <ac:spMk id="8" creationId="{059DC187-ADFB-4450-A0C7-86727AE90BB7}"/>
          </ac:spMkLst>
        </pc:spChg>
        <pc:spChg chg="add del mod">
          <ac:chgData name="Alberto Becerra Tomé" userId="dfae58fa-b3bf-48e1-b4b8-23903dd66c83" providerId="ADAL" clId="{809E9F81-B225-443E-9D78-E9EE1DE0D132}" dt="2021-03-10T13:16:58.575" v="180"/>
          <ac:spMkLst>
            <pc:docMk/>
            <pc:sldMk cId="2528488883" sldId="332"/>
            <ac:spMk id="11" creationId="{4163F7F5-7A2A-432B-B895-C1CC988DA2FF}"/>
          </ac:spMkLst>
        </pc:spChg>
        <pc:spChg chg="add del mod">
          <ac:chgData name="Alberto Becerra Tomé" userId="dfae58fa-b3bf-48e1-b4b8-23903dd66c83" providerId="ADAL" clId="{809E9F81-B225-443E-9D78-E9EE1DE0D132}" dt="2021-03-10T13:16:58.575" v="180"/>
          <ac:spMkLst>
            <pc:docMk/>
            <pc:sldMk cId="2528488883" sldId="332"/>
            <ac:spMk id="12" creationId="{D5C99ABC-90E9-4840-BE21-E082D4C83658}"/>
          </ac:spMkLst>
        </pc:spChg>
        <pc:spChg chg="add del mod">
          <ac:chgData name="Alberto Becerra Tomé" userId="dfae58fa-b3bf-48e1-b4b8-23903dd66c83" providerId="ADAL" clId="{809E9F81-B225-443E-9D78-E9EE1DE0D132}" dt="2021-03-10T13:16:58.575" v="180"/>
          <ac:spMkLst>
            <pc:docMk/>
            <pc:sldMk cId="2528488883" sldId="332"/>
            <ac:spMk id="13" creationId="{9A78B78D-8983-42B6-8D1B-8ECDB5E6F75A}"/>
          </ac:spMkLst>
        </pc:spChg>
        <pc:spChg chg="add del mod">
          <ac:chgData name="Alberto Becerra Tomé" userId="dfae58fa-b3bf-48e1-b4b8-23903dd66c83" providerId="ADAL" clId="{809E9F81-B225-443E-9D78-E9EE1DE0D132}" dt="2021-03-10T13:16:58.575" v="180"/>
          <ac:spMkLst>
            <pc:docMk/>
            <pc:sldMk cId="2528488883" sldId="332"/>
            <ac:spMk id="14" creationId="{D1796758-8FC6-4952-9F3D-5B949A61957A}"/>
          </ac:spMkLst>
        </pc:spChg>
        <pc:spChg chg="add del mod">
          <ac:chgData name="Alberto Becerra Tomé" userId="dfae58fa-b3bf-48e1-b4b8-23903dd66c83" providerId="ADAL" clId="{809E9F81-B225-443E-9D78-E9EE1DE0D132}" dt="2021-03-10T13:16:58.575" v="180"/>
          <ac:spMkLst>
            <pc:docMk/>
            <pc:sldMk cId="2528488883" sldId="332"/>
            <ac:spMk id="15" creationId="{23BEA263-1D50-4769-B99A-3DDBD0E0C5F7}"/>
          </ac:spMkLst>
        </pc:spChg>
        <pc:spChg chg="add del mod">
          <ac:chgData name="Alberto Becerra Tomé" userId="dfae58fa-b3bf-48e1-b4b8-23903dd66c83" providerId="ADAL" clId="{809E9F81-B225-443E-9D78-E9EE1DE0D132}" dt="2021-03-10T13:16:58.575" v="180"/>
          <ac:spMkLst>
            <pc:docMk/>
            <pc:sldMk cId="2528488883" sldId="332"/>
            <ac:spMk id="16" creationId="{51FBBF55-F1D0-4A09-892C-9537F16CD56D}"/>
          </ac:spMkLst>
        </pc:spChg>
        <pc:spChg chg="add del mod">
          <ac:chgData name="Alberto Becerra Tomé" userId="dfae58fa-b3bf-48e1-b4b8-23903dd66c83" providerId="ADAL" clId="{809E9F81-B225-443E-9D78-E9EE1DE0D132}" dt="2021-03-10T13:16:58.575" v="180"/>
          <ac:spMkLst>
            <pc:docMk/>
            <pc:sldMk cId="2528488883" sldId="332"/>
            <ac:spMk id="17" creationId="{0CCAEE04-4B2D-40BF-9967-A4F2C26F4E8D}"/>
          </ac:spMkLst>
        </pc:spChg>
        <pc:picChg chg="add del mod">
          <ac:chgData name="Alberto Becerra Tomé" userId="dfae58fa-b3bf-48e1-b4b8-23903dd66c83" providerId="ADAL" clId="{809E9F81-B225-443E-9D78-E9EE1DE0D132}" dt="2021-03-10T13:18:30.511" v="194" actId="207"/>
          <ac:picMkLst>
            <pc:docMk/>
            <pc:sldMk cId="2528488883" sldId="332"/>
            <ac:picMk id="9" creationId="{96993F4B-9473-4FFB-95F6-C6F74F873FE5}"/>
          </ac:picMkLst>
        </pc:picChg>
        <pc:picChg chg="add del mod">
          <ac:chgData name="Alberto Becerra Tomé" userId="dfae58fa-b3bf-48e1-b4b8-23903dd66c83" providerId="ADAL" clId="{809E9F81-B225-443E-9D78-E9EE1DE0D132}" dt="2021-03-10T13:18:34.228" v="195" actId="207"/>
          <ac:picMkLst>
            <pc:docMk/>
            <pc:sldMk cId="2528488883" sldId="332"/>
            <ac:picMk id="10" creationId="{BD14F241-7B49-4A76-B147-D4CC6073967C}"/>
          </ac:picMkLst>
        </pc:picChg>
        <pc:picChg chg="add del mod">
          <ac:chgData name="Alberto Becerra Tomé" userId="dfae58fa-b3bf-48e1-b4b8-23903dd66c83" providerId="ADAL" clId="{809E9F81-B225-443E-9D78-E9EE1DE0D132}" dt="2021-03-10T13:16:58.575" v="180"/>
          <ac:picMkLst>
            <pc:docMk/>
            <pc:sldMk cId="2528488883" sldId="332"/>
            <ac:picMk id="18" creationId="{6DF3C293-5ACC-4E00-BE62-943F6E26A430}"/>
          </ac:picMkLst>
        </pc:picChg>
        <pc:picChg chg="add del mod">
          <ac:chgData name="Alberto Becerra Tomé" userId="dfae58fa-b3bf-48e1-b4b8-23903dd66c83" providerId="ADAL" clId="{809E9F81-B225-443E-9D78-E9EE1DE0D132}" dt="2021-03-10T13:16:58.575" v="180"/>
          <ac:picMkLst>
            <pc:docMk/>
            <pc:sldMk cId="2528488883" sldId="332"/>
            <ac:picMk id="19" creationId="{9411609F-4BCA-4D3E-8466-2442CAACEBC4}"/>
          </ac:picMkLst>
        </pc:picChg>
      </pc:sldChg>
      <pc:sldChg chg="addSp modSp new mod">
        <pc:chgData name="Alberto Becerra Tomé" userId="dfae58fa-b3bf-48e1-b4b8-23903dd66c83" providerId="ADAL" clId="{809E9F81-B225-443E-9D78-E9EE1DE0D132}" dt="2021-03-10T13:16:30.127" v="177" actId="208"/>
        <pc:sldMkLst>
          <pc:docMk/>
          <pc:sldMk cId="3646348698" sldId="333"/>
        </pc:sldMkLst>
        <pc:spChg chg="add mod">
          <ac:chgData name="Alberto Becerra Tomé" userId="dfae58fa-b3bf-48e1-b4b8-23903dd66c83" providerId="ADAL" clId="{809E9F81-B225-443E-9D78-E9EE1DE0D132}" dt="2021-03-10T13:16:30.127" v="177" actId="208"/>
          <ac:spMkLst>
            <pc:docMk/>
            <pc:sldMk cId="3646348698" sldId="333"/>
            <ac:spMk id="2" creationId="{6AC93198-D8E2-45EB-A8F8-28A802B4E28A}"/>
          </ac:spMkLst>
        </pc:spChg>
      </pc:sldChg>
      <pc:sldChg chg="new">
        <pc:chgData name="Alberto Becerra Tomé" userId="dfae58fa-b3bf-48e1-b4b8-23903dd66c83" providerId="ADAL" clId="{809E9F81-B225-443E-9D78-E9EE1DE0D132}" dt="2021-03-10T13:16:20.248" v="175" actId="680"/>
        <pc:sldMkLst>
          <pc:docMk/>
          <pc:sldMk cId="2642420011" sldId="334"/>
        </pc:sldMkLst>
      </pc:sldChg>
      <pc:sldChg chg="addSp delSp modSp add mod delAnim">
        <pc:chgData name="Alberto Becerra Tomé" userId="dfae58fa-b3bf-48e1-b4b8-23903dd66c83" providerId="ADAL" clId="{809E9F81-B225-443E-9D78-E9EE1DE0D132}" dt="2021-03-12T12:59:31.448" v="2549" actId="1035"/>
        <pc:sldMkLst>
          <pc:docMk/>
          <pc:sldMk cId="3364285792" sldId="335"/>
        </pc:sldMkLst>
        <pc:spChg chg="del">
          <ac:chgData name="Alberto Becerra Tomé" userId="dfae58fa-b3bf-48e1-b4b8-23903dd66c83" providerId="ADAL" clId="{809E9F81-B225-443E-9D78-E9EE1DE0D132}" dt="2021-03-12T12:07:55.146" v="530" actId="478"/>
          <ac:spMkLst>
            <pc:docMk/>
            <pc:sldMk cId="3364285792" sldId="335"/>
            <ac:spMk id="3" creationId="{AB626F48-C5A6-41D4-9D32-3E19DD59CF92}"/>
          </ac:spMkLst>
        </pc:spChg>
        <pc:spChg chg="del">
          <ac:chgData name="Alberto Becerra Tomé" userId="dfae58fa-b3bf-48e1-b4b8-23903dd66c83" providerId="ADAL" clId="{809E9F81-B225-443E-9D78-E9EE1DE0D132}" dt="2021-03-12T12:07:55.146" v="530" actId="478"/>
          <ac:spMkLst>
            <pc:docMk/>
            <pc:sldMk cId="3364285792" sldId="335"/>
            <ac:spMk id="4" creationId="{C4C87E45-7D5D-4B86-A901-BEE0490927CA}"/>
          </ac:spMkLst>
        </pc:spChg>
        <pc:spChg chg="del">
          <ac:chgData name="Alberto Becerra Tomé" userId="dfae58fa-b3bf-48e1-b4b8-23903dd66c83" providerId="ADAL" clId="{809E9F81-B225-443E-9D78-E9EE1DE0D132}" dt="2021-03-12T12:07:55.146" v="530" actId="478"/>
          <ac:spMkLst>
            <pc:docMk/>
            <pc:sldMk cId="3364285792" sldId="335"/>
            <ac:spMk id="5" creationId="{8D28A7F9-D6A2-4D1A-87F7-286DC88E105D}"/>
          </ac:spMkLst>
        </pc:spChg>
        <pc:spChg chg="del">
          <ac:chgData name="Alberto Becerra Tomé" userId="dfae58fa-b3bf-48e1-b4b8-23903dd66c83" providerId="ADAL" clId="{809E9F81-B225-443E-9D78-E9EE1DE0D132}" dt="2021-03-12T12:07:55.146" v="530" actId="478"/>
          <ac:spMkLst>
            <pc:docMk/>
            <pc:sldMk cId="3364285792" sldId="335"/>
            <ac:spMk id="6" creationId="{CC27680A-0A26-4C68-AF87-1B75D0049D85}"/>
          </ac:spMkLst>
        </pc:spChg>
        <pc:spChg chg="del">
          <ac:chgData name="Alberto Becerra Tomé" userId="dfae58fa-b3bf-48e1-b4b8-23903dd66c83" providerId="ADAL" clId="{809E9F81-B225-443E-9D78-E9EE1DE0D132}" dt="2021-03-12T12:07:55.146" v="530" actId="478"/>
          <ac:spMkLst>
            <pc:docMk/>
            <pc:sldMk cId="3364285792" sldId="335"/>
            <ac:spMk id="7" creationId="{9CB72462-F54A-4232-B391-3872B17D5E50}"/>
          </ac:spMkLst>
        </pc:spChg>
        <pc:spChg chg="del">
          <ac:chgData name="Alberto Becerra Tomé" userId="dfae58fa-b3bf-48e1-b4b8-23903dd66c83" providerId="ADAL" clId="{809E9F81-B225-443E-9D78-E9EE1DE0D132}" dt="2021-03-12T12:07:55.146" v="530" actId="478"/>
          <ac:spMkLst>
            <pc:docMk/>
            <pc:sldMk cId="3364285792" sldId="335"/>
            <ac:spMk id="8" creationId="{059DC187-ADFB-4450-A0C7-86727AE90BB7}"/>
          </ac:spMkLst>
        </pc:spChg>
        <pc:spChg chg="add mod">
          <ac:chgData name="Alberto Becerra Tomé" userId="dfae58fa-b3bf-48e1-b4b8-23903dd66c83" providerId="ADAL" clId="{809E9F81-B225-443E-9D78-E9EE1DE0D132}" dt="2021-03-12T12:21:36.383" v="677" actId="20577"/>
          <ac:spMkLst>
            <pc:docMk/>
            <pc:sldMk cId="3364285792" sldId="335"/>
            <ac:spMk id="11" creationId="{AAC1C413-0AB7-438A-A323-BA3E07192467}"/>
          </ac:spMkLst>
        </pc:spChg>
        <pc:spChg chg="add del mod">
          <ac:chgData name="Alberto Becerra Tomé" userId="dfae58fa-b3bf-48e1-b4b8-23903dd66c83" providerId="ADAL" clId="{809E9F81-B225-443E-9D78-E9EE1DE0D132}" dt="2021-03-12T12:21:14.680" v="614"/>
          <ac:spMkLst>
            <pc:docMk/>
            <pc:sldMk cId="3364285792" sldId="335"/>
            <ac:spMk id="12" creationId="{BA6D2C40-351F-414D-BC5F-095A7D8441F3}"/>
          </ac:spMkLst>
        </pc:spChg>
        <pc:spChg chg="add mod">
          <ac:chgData name="Alberto Becerra Tomé" userId="dfae58fa-b3bf-48e1-b4b8-23903dd66c83" providerId="ADAL" clId="{809E9F81-B225-443E-9D78-E9EE1DE0D132}" dt="2021-03-12T12:59:26.540" v="2547" actId="1035"/>
          <ac:spMkLst>
            <pc:docMk/>
            <pc:sldMk cId="3364285792" sldId="335"/>
            <ac:spMk id="13" creationId="{21FAABFA-95F4-4019-87D5-DEC1CA2F9393}"/>
          </ac:spMkLst>
        </pc:spChg>
        <pc:picChg chg="del">
          <ac:chgData name="Alberto Becerra Tomé" userId="dfae58fa-b3bf-48e1-b4b8-23903dd66c83" providerId="ADAL" clId="{809E9F81-B225-443E-9D78-E9EE1DE0D132}" dt="2021-03-12T12:07:55.146" v="530" actId="478"/>
          <ac:picMkLst>
            <pc:docMk/>
            <pc:sldMk cId="3364285792" sldId="335"/>
            <ac:picMk id="9" creationId="{96993F4B-9473-4FFB-95F6-C6F74F873FE5}"/>
          </ac:picMkLst>
        </pc:picChg>
        <pc:picChg chg="del">
          <ac:chgData name="Alberto Becerra Tomé" userId="dfae58fa-b3bf-48e1-b4b8-23903dd66c83" providerId="ADAL" clId="{809E9F81-B225-443E-9D78-E9EE1DE0D132}" dt="2021-03-12T12:07:55.146" v="530" actId="478"/>
          <ac:picMkLst>
            <pc:docMk/>
            <pc:sldMk cId="3364285792" sldId="335"/>
            <ac:picMk id="10" creationId="{BD14F241-7B49-4A76-B147-D4CC6073967C}"/>
          </ac:picMkLst>
        </pc:picChg>
        <pc:picChg chg="add mod">
          <ac:chgData name="Alberto Becerra Tomé" userId="dfae58fa-b3bf-48e1-b4b8-23903dd66c83" providerId="ADAL" clId="{809E9F81-B225-443E-9D78-E9EE1DE0D132}" dt="2021-03-12T12:59:31.448" v="2549" actId="1035"/>
          <ac:picMkLst>
            <pc:docMk/>
            <pc:sldMk cId="3364285792" sldId="335"/>
            <ac:picMk id="1026" creationId="{A7449593-9300-4C03-B5C2-29C900FB2DC0}"/>
          </ac:picMkLst>
        </pc:picChg>
        <pc:picChg chg="add mod">
          <ac:chgData name="Alberto Becerra Tomé" userId="dfae58fa-b3bf-48e1-b4b8-23903dd66c83" providerId="ADAL" clId="{809E9F81-B225-443E-9D78-E9EE1DE0D132}" dt="2021-03-12T12:59:23.772" v="2543" actId="1035"/>
          <ac:picMkLst>
            <pc:docMk/>
            <pc:sldMk cId="3364285792" sldId="335"/>
            <ac:picMk id="1028" creationId="{BE18BAF9-25AC-4D19-BF0C-38AAD26640D7}"/>
          </ac:picMkLst>
        </pc:picChg>
      </pc:sldChg>
      <pc:sldChg chg="addSp delSp modSp new mod modNotesTx">
        <pc:chgData name="Alberto Becerra Tomé" userId="dfae58fa-b3bf-48e1-b4b8-23903dd66c83" providerId="ADAL" clId="{809E9F81-B225-443E-9D78-E9EE1DE0D132}" dt="2021-03-12T15:24:55.215" v="2839" actId="20577"/>
        <pc:sldMkLst>
          <pc:docMk/>
          <pc:sldMk cId="3356805474" sldId="336"/>
        </pc:sldMkLst>
        <pc:spChg chg="add mod">
          <ac:chgData name="Alberto Becerra Tomé" userId="dfae58fa-b3bf-48e1-b4b8-23903dd66c83" providerId="ADAL" clId="{809E9F81-B225-443E-9D78-E9EE1DE0D132}" dt="2021-03-12T12:28:10.182" v="1112" actId="14100"/>
          <ac:spMkLst>
            <pc:docMk/>
            <pc:sldMk cId="3356805474" sldId="336"/>
            <ac:spMk id="2" creationId="{76A32F04-697A-4E63-AF1F-58F36FA34DBC}"/>
          </ac:spMkLst>
        </pc:spChg>
        <pc:spChg chg="add mod">
          <ac:chgData name="Alberto Becerra Tomé" userId="dfae58fa-b3bf-48e1-b4b8-23903dd66c83" providerId="ADAL" clId="{809E9F81-B225-443E-9D78-E9EE1DE0D132}" dt="2021-03-12T15:24:55.215" v="2839" actId="20577"/>
          <ac:spMkLst>
            <pc:docMk/>
            <pc:sldMk cId="3356805474" sldId="336"/>
            <ac:spMk id="3" creationId="{FB16563D-0E29-461C-AB3E-603F39907AA4}"/>
          </ac:spMkLst>
        </pc:spChg>
        <pc:picChg chg="add del mod">
          <ac:chgData name="Alberto Becerra Tomé" userId="dfae58fa-b3bf-48e1-b4b8-23903dd66c83" providerId="ADAL" clId="{809E9F81-B225-443E-9D78-E9EE1DE0D132}" dt="2021-03-12T12:38:17.647" v="2499" actId="478"/>
          <ac:picMkLst>
            <pc:docMk/>
            <pc:sldMk cId="3356805474" sldId="336"/>
            <ac:picMk id="4" creationId="{DCC2AE7B-4457-4DA6-A7AF-C07E47D85778}"/>
          </ac:picMkLst>
        </pc:picChg>
      </pc:sldChg>
      <pc:sldChg chg="new">
        <pc:chgData name="Alberto Becerra Tomé" userId="dfae58fa-b3bf-48e1-b4b8-23903dd66c83" providerId="ADAL" clId="{809E9F81-B225-443E-9D78-E9EE1DE0D132}" dt="2021-03-12T12:26:35.965" v="1106" actId="680"/>
        <pc:sldMkLst>
          <pc:docMk/>
          <pc:sldMk cId="1889396432" sldId="337"/>
        </pc:sldMkLst>
      </pc:sldChg>
      <pc:sldChg chg="new">
        <pc:chgData name="Alberto Becerra Tomé" userId="dfae58fa-b3bf-48e1-b4b8-23903dd66c83" providerId="ADAL" clId="{809E9F81-B225-443E-9D78-E9EE1DE0D132}" dt="2021-03-12T12:26:36.117" v="1107" actId="680"/>
        <pc:sldMkLst>
          <pc:docMk/>
          <pc:sldMk cId="3659312391" sldId="338"/>
        </pc:sldMkLst>
      </pc:sldChg>
      <pc:sldChg chg="addSp delSp modSp add mod">
        <pc:chgData name="Alberto Becerra Tomé" userId="dfae58fa-b3bf-48e1-b4b8-23903dd66c83" providerId="ADAL" clId="{809E9F81-B225-443E-9D78-E9EE1DE0D132}" dt="2021-03-12T15:24:30.445" v="2833" actId="1038"/>
        <pc:sldMkLst>
          <pc:docMk/>
          <pc:sldMk cId="3989244114" sldId="339"/>
        </pc:sldMkLst>
        <pc:spChg chg="mod">
          <ac:chgData name="Alberto Becerra Tomé" userId="dfae58fa-b3bf-48e1-b4b8-23903dd66c83" providerId="ADAL" clId="{809E9F81-B225-443E-9D78-E9EE1DE0D132}" dt="2021-03-12T15:24:30.445" v="2833" actId="1038"/>
          <ac:spMkLst>
            <pc:docMk/>
            <pc:sldMk cId="3989244114" sldId="339"/>
            <ac:spMk id="3" creationId="{FB16563D-0E29-461C-AB3E-603F39907AA4}"/>
          </ac:spMkLst>
        </pc:spChg>
        <pc:spChg chg="add del mod">
          <ac:chgData name="Alberto Becerra Tomé" userId="dfae58fa-b3bf-48e1-b4b8-23903dd66c83" providerId="ADAL" clId="{809E9F81-B225-443E-9D78-E9EE1DE0D132}" dt="2021-03-12T13:00:31.724" v="2660"/>
          <ac:spMkLst>
            <pc:docMk/>
            <pc:sldMk cId="3989244114" sldId="339"/>
            <ac:spMk id="7" creationId="{BBD4F245-C2C1-425C-BEB2-403AD01D0F1B}"/>
          </ac:spMkLst>
        </pc:spChg>
        <pc:spChg chg="add mod">
          <ac:chgData name="Alberto Becerra Tomé" userId="dfae58fa-b3bf-48e1-b4b8-23903dd66c83" providerId="ADAL" clId="{809E9F81-B225-443E-9D78-E9EE1DE0D132}" dt="2021-03-12T15:22:57.526" v="2675" actId="14100"/>
          <ac:spMkLst>
            <pc:docMk/>
            <pc:sldMk cId="3989244114" sldId="339"/>
            <ac:spMk id="8" creationId="{0C32286C-0320-4E58-986C-3A7B235B8865}"/>
          </ac:spMkLst>
        </pc:spChg>
        <pc:spChg chg="add mod">
          <ac:chgData name="Alberto Becerra Tomé" userId="dfae58fa-b3bf-48e1-b4b8-23903dd66c83" providerId="ADAL" clId="{809E9F81-B225-443E-9D78-E9EE1DE0D132}" dt="2021-03-12T15:23:18.927" v="2708" actId="20577"/>
          <ac:spMkLst>
            <pc:docMk/>
            <pc:sldMk cId="3989244114" sldId="339"/>
            <ac:spMk id="9" creationId="{ADF19430-2E26-408C-8305-89BB1D4318FE}"/>
          </ac:spMkLst>
        </pc:spChg>
        <pc:picChg chg="add mod">
          <ac:chgData name="Alberto Becerra Tomé" userId="dfae58fa-b3bf-48e1-b4b8-23903dd66c83" providerId="ADAL" clId="{809E9F81-B225-443E-9D78-E9EE1DE0D132}" dt="2021-03-12T12:59:45.046" v="2563" actId="1038"/>
          <ac:picMkLst>
            <pc:docMk/>
            <pc:sldMk cId="3989244114" sldId="339"/>
            <ac:picMk id="4" creationId="{7B2AECFC-945A-4B97-8415-B5127330CA68}"/>
          </ac:picMkLst>
        </pc:picChg>
        <pc:picChg chg="add mod">
          <ac:chgData name="Alberto Becerra Tomé" userId="dfae58fa-b3bf-48e1-b4b8-23903dd66c83" providerId="ADAL" clId="{809E9F81-B225-443E-9D78-E9EE1DE0D132}" dt="2021-03-12T12:59:47.951" v="2577" actId="1038"/>
          <ac:picMkLst>
            <pc:docMk/>
            <pc:sldMk cId="3989244114" sldId="339"/>
            <ac:picMk id="6" creationId="{B48E1B1F-62CB-447B-AF6F-FFEC16072BD5}"/>
          </ac:picMkLst>
        </pc:picChg>
      </pc:sldChg>
      <pc:sldChg chg="addSp delSp modSp add mod">
        <pc:chgData name="Alberto Becerra Tomé" userId="dfae58fa-b3bf-48e1-b4b8-23903dd66c83" providerId="ADAL" clId="{809E9F81-B225-443E-9D78-E9EE1DE0D132}" dt="2021-03-12T15:31:13.108" v="2869" actId="1076"/>
        <pc:sldMkLst>
          <pc:docMk/>
          <pc:sldMk cId="419833498" sldId="340"/>
        </pc:sldMkLst>
        <pc:spChg chg="mod">
          <ac:chgData name="Alberto Becerra Tomé" userId="dfae58fa-b3bf-48e1-b4b8-23903dd66c83" providerId="ADAL" clId="{809E9F81-B225-443E-9D78-E9EE1DE0D132}" dt="2021-03-12T15:25:27.767" v="2843" actId="14"/>
          <ac:spMkLst>
            <pc:docMk/>
            <pc:sldMk cId="419833498" sldId="340"/>
            <ac:spMk id="3" creationId="{FB16563D-0E29-461C-AB3E-603F39907AA4}"/>
          </ac:spMkLst>
        </pc:spChg>
        <pc:spChg chg="mod">
          <ac:chgData name="Alberto Becerra Tomé" userId="dfae58fa-b3bf-48e1-b4b8-23903dd66c83" providerId="ADAL" clId="{809E9F81-B225-443E-9D78-E9EE1DE0D132}" dt="2021-03-12T15:26:17.417" v="2854" actId="1037"/>
          <ac:spMkLst>
            <pc:docMk/>
            <pc:sldMk cId="419833498" sldId="340"/>
            <ac:spMk id="8" creationId="{0C32286C-0320-4E58-986C-3A7B235B8865}"/>
          </ac:spMkLst>
        </pc:spChg>
        <pc:spChg chg="mod">
          <ac:chgData name="Alberto Becerra Tomé" userId="dfae58fa-b3bf-48e1-b4b8-23903dd66c83" providerId="ADAL" clId="{809E9F81-B225-443E-9D78-E9EE1DE0D132}" dt="2021-03-12T15:31:13.108" v="2869" actId="1076"/>
          <ac:spMkLst>
            <pc:docMk/>
            <pc:sldMk cId="419833498" sldId="340"/>
            <ac:spMk id="9" creationId="{ADF19430-2E26-408C-8305-89BB1D4318FE}"/>
          </ac:spMkLst>
        </pc:spChg>
        <pc:picChg chg="del">
          <ac:chgData name="Alberto Becerra Tomé" userId="dfae58fa-b3bf-48e1-b4b8-23903dd66c83" providerId="ADAL" clId="{809E9F81-B225-443E-9D78-E9EE1DE0D132}" dt="2021-03-12T15:25:30.678" v="2844" actId="478"/>
          <ac:picMkLst>
            <pc:docMk/>
            <pc:sldMk cId="419833498" sldId="340"/>
            <ac:picMk id="4" creationId="{7B2AECFC-945A-4B97-8415-B5127330CA68}"/>
          </ac:picMkLst>
        </pc:picChg>
        <pc:picChg chg="del">
          <ac:chgData name="Alberto Becerra Tomé" userId="dfae58fa-b3bf-48e1-b4b8-23903dd66c83" providerId="ADAL" clId="{809E9F81-B225-443E-9D78-E9EE1DE0D132}" dt="2021-03-12T15:28:03.691" v="2855" actId="478"/>
          <ac:picMkLst>
            <pc:docMk/>
            <pc:sldMk cId="419833498" sldId="340"/>
            <ac:picMk id="6" creationId="{B48E1B1F-62CB-447B-AF6F-FFEC16072BD5}"/>
          </ac:picMkLst>
        </pc:picChg>
        <pc:picChg chg="add mod modCrop">
          <ac:chgData name="Alberto Becerra Tomé" userId="dfae58fa-b3bf-48e1-b4b8-23903dd66c83" providerId="ADAL" clId="{809E9F81-B225-443E-9D78-E9EE1DE0D132}" dt="2021-03-12T15:31:00.245" v="2866" actId="1037"/>
          <ac:picMkLst>
            <pc:docMk/>
            <pc:sldMk cId="419833498" sldId="340"/>
            <ac:picMk id="10" creationId="{7C2026F7-71E9-4E21-8EF5-E517F6451F57}"/>
          </ac:picMkLst>
        </pc:picChg>
        <pc:picChg chg="add mod">
          <ac:chgData name="Alberto Becerra Tomé" userId="dfae58fa-b3bf-48e1-b4b8-23903dd66c83" providerId="ADAL" clId="{809E9F81-B225-443E-9D78-E9EE1DE0D132}" dt="2021-03-12T15:31:03.976" v="2868" actId="1035"/>
          <ac:picMkLst>
            <pc:docMk/>
            <pc:sldMk cId="419833498" sldId="340"/>
            <ac:picMk id="2050" creationId="{E3739A48-6D86-4F18-A58F-C5A0C6A2C0F7}"/>
          </ac:picMkLst>
        </pc:picChg>
      </pc:sldChg>
      <pc:sldChg chg="modSp add mod">
        <pc:chgData name="Alberto Becerra Tomé" userId="dfae58fa-b3bf-48e1-b4b8-23903dd66c83" providerId="ADAL" clId="{809E9F81-B225-443E-9D78-E9EE1DE0D132}" dt="2021-03-12T15:31:36.799" v="2873"/>
        <pc:sldMkLst>
          <pc:docMk/>
          <pc:sldMk cId="3812524836" sldId="341"/>
        </pc:sldMkLst>
        <pc:spChg chg="mod">
          <ac:chgData name="Alberto Becerra Tomé" userId="dfae58fa-b3bf-48e1-b4b8-23903dd66c83" providerId="ADAL" clId="{809E9F81-B225-443E-9D78-E9EE1DE0D132}" dt="2021-03-12T15:31:36.799" v="2873"/>
          <ac:spMkLst>
            <pc:docMk/>
            <pc:sldMk cId="3812524836" sldId="341"/>
            <ac:spMk id="2" creationId="{6AC93198-D8E2-45EB-A8F8-28A802B4E28A}"/>
          </ac:spMkLst>
        </pc:spChg>
      </pc:sldChg>
      <pc:sldChg chg="addSp delSp modSp add mod">
        <pc:chgData name="Alberto Becerra Tomé" userId="dfae58fa-b3bf-48e1-b4b8-23903dd66c83" providerId="ADAL" clId="{809E9F81-B225-443E-9D78-E9EE1DE0D132}" dt="2021-03-12T15:39:55.362" v="3397" actId="1036"/>
        <pc:sldMkLst>
          <pc:docMk/>
          <pc:sldMk cId="4062519879" sldId="342"/>
        </pc:sldMkLst>
        <pc:spChg chg="mod">
          <ac:chgData name="Alberto Becerra Tomé" userId="dfae58fa-b3bf-48e1-b4b8-23903dd66c83" providerId="ADAL" clId="{809E9F81-B225-443E-9D78-E9EE1DE0D132}" dt="2021-03-12T15:32:16.870" v="2904" actId="20577"/>
          <ac:spMkLst>
            <pc:docMk/>
            <pc:sldMk cId="4062519879" sldId="342"/>
            <ac:spMk id="2" creationId="{114F5C0E-0375-425C-986D-6EB5E58935E3}"/>
          </ac:spMkLst>
        </pc:spChg>
        <pc:spChg chg="add mod">
          <ac:chgData name="Alberto Becerra Tomé" userId="dfae58fa-b3bf-48e1-b4b8-23903dd66c83" providerId="ADAL" clId="{809E9F81-B225-443E-9D78-E9EE1DE0D132}" dt="2021-03-12T15:39:55.362" v="3397" actId="1036"/>
          <ac:spMkLst>
            <pc:docMk/>
            <pc:sldMk cId="4062519879" sldId="342"/>
            <ac:spMk id="8" creationId="{C9214571-B08D-4C0F-B554-2F1A81DCAE36}"/>
          </ac:spMkLst>
        </pc:spChg>
        <pc:spChg chg="mod">
          <ac:chgData name="Alberto Becerra Tomé" userId="dfae58fa-b3bf-48e1-b4b8-23903dd66c83" providerId="ADAL" clId="{809E9F81-B225-443E-9D78-E9EE1DE0D132}" dt="2021-03-12T15:34:16.092" v="3059" actId="20577"/>
          <ac:spMkLst>
            <pc:docMk/>
            <pc:sldMk cId="4062519879" sldId="342"/>
            <ac:spMk id="11" creationId="{AAC1C413-0AB7-438A-A323-BA3E07192467}"/>
          </ac:spMkLst>
        </pc:spChg>
        <pc:spChg chg="del">
          <ac:chgData name="Alberto Becerra Tomé" userId="dfae58fa-b3bf-48e1-b4b8-23903dd66c83" providerId="ADAL" clId="{809E9F81-B225-443E-9D78-E9EE1DE0D132}" dt="2021-03-12T15:34:20.358" v="3062" actId="478"/>
          <ac:spMkLst>
            <pc:docMk/>
            <pc:sldMk cId="4062519879" sldId="342"/>
            <ac:spMk id="13" creationId="{21FAABFA-95F4-4019-87D5-DEC1CA2F9393}"/>
          </ac:spMkLst>
        </pc:spChg>
        <pc:picChg chg="del">
          <ac:chgData name="Alberto Becerra Tomé" userId="dfae58fa-b3bf-48e1-b4b8-23903dd66c83" providerId="ADAL" clId="{809E9F81-B225-443E-9D78-E9EE1DE0D132}" dt="2021-03-12T15:34:17.867" v="3060" actId="478"/>
          <ac:picMkLst>
            <pc:docMk/>
            <pc:sldMk cId="4062519879" sldId="342"/>
            <ac:picMk id="1026" creationId="{A7449593-9300-4C03-B5C2-29C900FB2DC0}"/>
          </ac:picMkLst>
        </pc:picChg>
        <pc:picChg chg="del">
          <ac:chgData name="Alberto Becerra Tomé" userId="dfae58fa-b3bf-48e1-b4b8-23903dd66c83" providerId="ADAL" clId="{809E9F81-B225-443E-9D78-E9EE1DE0D132}" dt="2021-03-12T15:34:18.614" v="3061" actId="478"/>
          <ac:picMkLst>
            <pc:docMk/>
            <pc:sldMk cId="4062519879" sldId="342"/>
            <ac:picMk id="1028" creationId="{BE18BAF9-25AC-4D19-BF0C-38AAD26640D7}"/>
          </ac:picMkLst>
        </pc:picChg>
        <pc:picChg chg="add mod">
          <ac:chgData name="Alberto Becerra Tomé" userId="dfae58fa-b3bf-48e1-b4b8-23903dd66c83" providerId="ADAL" clId="{809E9F81-B225-443E-9D78-E9EE1DE0D132}" dt="2021-03-12T15:37:42.803" v="3074" actId="1035"/>
          <ac:picMkLst>
            <pc:docMk/>
            <pc:sldMk cId="4062519879" sldId="342"/>
            <ac:picMk id="4098" creationId="{81D9FC69-F6EE-4DF7-AFB2-7F6EF609C801}"/>
          </ac:picMkLst>
        </pc:picChg>
      </pc:sldChg>
      <pc:sldChg chg="add del">
        <pc:chgData name="Alberto Becerra Tomé" userId="dfae58fa-b3bf-48e1-b4b8-23903dd66c83" providerId="ADAL" clId="{809E9F81-B225-443E-9D78-E9EE1DE0D132}" dt="2021-03-12T15:32:06.320" v="2878"/>
        <pc:sldMkLst>
          <pc:docMk/>
          <pc:sldMk cId="966826680" sldId="343"/>
        </pc:sldMkLst>
      </pc:sldChg>
      <pc:sldChg chg="addSp delSp modSp add mod">
        <pc:chgData name="Alberto Becerra Tomé" userId="dfae58fa-b3bf-48e1-b4b8-23903dd66c83" providerId="ADAL" clId="{809E9F81-B225-443E-9D78-E9EE1DE0D132}" dt="2021-03-12T15:46:13.272" v="3696" actId="1076"/>
        <pc:sldMkLst>
          <pc:docMk/>
          <pc:sldMk cId="2703381786" sldId="343"/>
        </pc:sldMkLst>
        <pc:spChg chg="add mod">
          <ac:chgData name="Alberto Becerra Tomé" userId="dfae58fa-b3bf-48e1-b4b8-23903dd66c83" providerId="ADAL" clId="{809E9F81-B225-443E-9D78-E9EE1DE0D132}" dt="2021-03-12T15:41:20.706" v="3545" actId="1076"/>
          <ac:spMkLst>
            <pc:docMk/>
            <pc:sldMk cId="2703381786" sldId="343"/>
            <ac:spMk id="3" creationId="{CC3C1175-FD90-404B-B023-ECDE0F20F9DA}"/>
          </ac:spMkLst>
        </pc:spChg>
        <pc:spChg chg="add mod">
          <ac:chgData name="Alberto Becerra Tomé" userId="dfae58fa-b3bf-48e1-b4b8-23903dd66c83" providerId="ADAL" clId="{809E9F81-B225-443E-9D78-E9EE1DE0D132}" dt="2021-03-12T15:43:47.744" v="3653" actId="1035"/>
          <ac:spMkLst>
            <pc:docMk/>
            <pc:sldMk cId="2703381786" sldId="343"/>
            <ac:spMk id="4" creationId="{66C21408-80FE-4083-90C4-F59E4B2DBE6D}"/>
          </ac:spMkLst>
        </pc:spChg>
        <pc:spChg chg="add mod">
          <ac:chgData name="Alberto Becerra Tomé" userId="dfae58fa-b3bf-48e1-b4b8-23903dd66c83" providerId="ADAL" clId="{809E9F81-B225-443E-9D78-E9EE1DE0D132}" dt="2021-03-12T15:43:42.145" v="3650" actId="1036"/>
          <ac:spMkLst>
            <pc:docMk/>
            <pc:sldMk cId="2703381786" sldId="343"/>
            <ac:spMk id="5" creationId="{6A0B0658-0C4C-4B62-B7C0-71DDFE21FAE6}"/>
          </ac:spMkLst>
        </pc:spChg>
        <pc:spChg chg="add del">
          <ac:chgData name="Alberto Becerra Tomé" userId="dfae58fa-b3bf-48e1-b4b8-23903dd66c83" providerId="ADAL" clId="{809E9F81-B225-443E-9D78-E9EE1DE0D132}" dt="2021-03-12T15:44:54.621" v="3660" actId="478"/>
          <ac:spMkLst>
            <pc:docMk/>
            <pc:sldMk cId="2703381786" sldId="343"/>
            <ac:spMk id="6" creationId="{73BBA5C4-E8FD-427B-8865-20CB39E7E30A}"/>
          </ac:spMkLst>
        </pc:spChg>
        <pc:spChg chg="del">
          <ac:chgData name="Alberto Becerra Tomé" userId="dfae58fa-b3bf-48e1-b4b8-23903dd66c83" providerId="ADAL" clId="{809E9F81-B225-443E-9D78-E9EE1DE0D132}" dt="2021-03-12T15:40:20.801" v="3399" actId="478"/>
          <ac:spMkLst>
            <pc:docMk/>
            <pc:sldMk cId="2703381786" sldId="343"/>
            <ac:spMk id="8" creationId="{C9214571-B08D-4C0F-B554-2F1A81DCAE36}"/>
          </ac:spMkLst>
        </pc:spChg>
        <pc:spChg chg="add mod">
          <ac:chgData name="Alberto Becerra Tomé" userId="dfae58fa-b3bf-48e1-b4b8-23903dd66c83" providerId="ADAL" clId="{809E9F81-B225-443E-9D78-E9EE1DE0D132}" dt="2021-03-12T15:44:02.338" v="3655" actId="20577"/>
          <ac:spMkLst>
            <pc:docMk/>
            <pc:sldMk cId="2703381786" sldId="343"/>
            <ac:spMk id="9" creationId="{FCEC33B6-692A-498D-8FB9-095E2598104A}"/>
          </ac:spMkLst>
        </pc:spChg>
        <pc:spChg chg="del">
          <ac:chgData name="Alberto Becerra Tomé" userId="dfae58fa-b3bf-48e1-b4b8-23903dd66c83" providerId="ADAL" clId="{809E9F81-B225-443E-9D78-E9EE1DE0D132}" dt="2021-03-12T15:40:20.801" v="3399" actId="478"/>
          <ac:spMkLst>
            <pc:docMk/>
            <pc:sldMk cId="2703381786" sldId="343"/>
            <ac:spMk id="11" creationId="{AAC1C413-0AB7-438A-A323-BA3E07192467}"/>
          </ac:spMkLst>
        </pc:spChg>
        <pc:spChg chg="add mod">
          <ac:chgData name="Alberto Becerra Tomé" userId="dfae58fa-b3bf-48e1-b4b8-23903dd66c83" providerId="ADAL" clId="{809E9F81-B225-443E-9D78-E9EE1DE0D132}" dt="2021-03-12T15:45:35.441" v="3686" actId="1037"/>
          <ac:spMkLst>
            <pc:docMk/>
            <pc:sldMk cId="2703381786" sldId="343"/>
            <ac:spMk id="13" creationId="{46AA7A4E-5977-4768-B631-2A24E6CCB55E}"/>
          </ac:spMkLst>
        </pc:spChg>
        <pc:spChg chg="add mod">
          <ac:chgData name="Alberto Becerra Tomé" userId="dfae58fa-b3bf-48e1-b4b8-23903dd66c83" providerId="ADAL" clId="{809E9F81-B225-443E-9D78-E9EE1DE0D132}" dt="2021-03-12T15:45:35.441" v="3686" actId="1037"/>
          <ac:spMkLst>
            <pc:docMk/>
            <pc:sldMk cId="2703381786" sldId="343"/>
            <ac:spMk id="14" creationId="{7D55C78B-6DF1-4577-8479-A1EE5938A5A8}"/>
          </ac:spMkLst>
        </pc:spChg>
        <pc:picChg chg="add mod">
          <ac:chgData name="Alberto Becerra Tomé" userId="dfae58fa-b3bf-48e1-b4b8-23903dd66c83" providerId="ADAL" clId="{809E9F81-B225-443E-9D78-E9EE1DE0D132}" dt="2021-03-12T15:42:46.499" v="3635" actId="1035"/>
          <ac:picMkLst>
            <pc:docMk/>
            <pc:sldMk cId="2703381786" sldId="343"/>
            <ac:picMk id="7" creationId="{18E86FF1-5207-429D-A3D5-C0822FDB135B}"/>
          </ac:picMkLst>
        </pc:picChg>
        <pc:picChg chg="add mod">
          <ac:chgData name="Alberto Becerra Tomé" userId="dfae58fa-b3bf-48e1-b4b8-23903dd66c83" providerId="ADAL" clId="{809E9F81-B225-443E-9D78-E9EE1DE0D132}" dt="2021-03-12T15:45:35.441" v="3686" actId="1037"/>
          <ac:picMkLst>
            <pc:docMk/>
            <pc:sldMk cId="2703381786" sldId="343"/>
            <ac:picMk id="12" creationId="{F0DD6C19-FE53-44BA-A542-E66ECB586487}"/>
          </ac:picMkLst>
        </pc:picChg>
        <pc:picChg chg="add mod">
          <ac:chgData name="Alberto Becerra Tomé" userId="dfae58fa-b3bf-48e1-b4b8-23903dd66c83" providerId="ADAL" clId="{809E9F81-B225-443E-9D78-E9EE1DE0D132}" dt="2021-03-12T15:46:13.272" v="3696" actId="1076"/>
          <ac:picMkLst>
            <pc:docMk/>
            <pc:sldMk cId="2703381786" sldId="343"/>
            <ac:picMk id="15" creationId="{2F39B924-F9A6-4FDB-902B-2D8F8EDFBF8D}"/>
          </ac:picMkLst>
        </pc:picChg>
        <pc:picChg chg="del">
          <ac:chgData name="Alberto Becerra Tomé" userId="dfae58fa-b3bf-48e1-b4b8-23903dd66c83" providerId="ADAL" clId="{809E9F81-B225-443E-9D78-E9EE1DE0D132}" dt="2021-03-12T15:40:20.801" v="3399" actId="478"/>
          <ac:picMkLst>
            <pc:docMk/>
            <pc:sldMk cId="2703381786" sldId="343"/>
            <ac:picMk id="4098" creationId="{81D9FC69-F6EE-4DF7-AFB2-7F6EF609C801}"/>
          </ac:picMkLst>
        </pc:picChg>
      </pc:sldChg>
      <pc:sldChg chg="add del">
        <pc:chgData name="Alberto Becerra Tomé" userId="dfae58fa-b3bf-48e1-b4b8-23903dd66c83" providerId="ADAL" clId="{809E9F81-B225-443E-9D78-E9EE1DE0D132}" dt="2021-03-12T15:51:59.997" v="3698"/>
        <pc:sldMkLst>
          <pc:docMk/>
          <pc:sldMk cId="1368931688" sldId="344"/>
        </pc:sldMkLst>
      </pc:sldChg>
      <pc:sldChg chg="modSp add mod">
        <pc:chgData name="Alberto Becerra Tomé" userId="dfae58fa-b3bf-48e1-b4b8-23903dd66c83" providerId="ADAL" clId="{809E9F81-B225-443E-9D78-E9EE1DE0D132}" dt="2021-03-12T15:52:16.952" v="3723" actId="20577"/>
        <pc:sldMkLst>
          <pc:docMk/>
          <pc:sldMk cId="3682402472" sldId="344"/>
        </pc:sldMkLst>
        <pc:spChg chg="mod">
          <ac:chgData name="Alberto Becerra Tomé" userId="dfae58fa-b3bf-48e1-b4b8-23903dd66c83" providerId="ADAL" clId="{809E9F81-B225-443E-9D78-E9EE1DE0D132}" dt="2021-03-12T15:52:16.952" v="3723" actId="20577"/>
          <ac:spMkLst>
            <pc:docMk/>
            <pc:sldMk cId="3682402472" sldId="344"/>
            <ac:spMk id="2" creationId="{6AC93198-D8E2-45EB-A8F8-28A802B4E28A}"/>
          </ac:spMkLst>
        </pc:spChg>
      </pc:sldChg>
      <pc:sldChg chg="addSp delSp modSp add mod">
        <pc:chgData name="Alberto Becerra Tomé" userId="dfae58fa-b3bf-48e1-b4b8-23903dd66c83" providerId="ADAL" clId="{809E9F81-B225-443E-9D78-E9EE1DE0D132}" dt="2021-03-12T16:40:56.365" v="4477" actId="1038"/>
        <pc:sldMkLst>
          <pc:docMk/>
          <pc:sldMk cId="4020995787" sldId="345"/>
        </pc:sldMkLst>
        <pc:spChg chg="mod">
          <ac:chgData name="Alberto Becerra Tomé" userId="dfae58fa-b3bf-48e1-b4b8-23903dd66c83" providerId="ADAL" clId="{809E9F81-B225-443E-9D78-E9EE1DE0D132}" dt="2021-03-12T15:53:59.402" v="3734" actId="20577"/>
          <ac:spMkLst>
            <pc:docMk/>
            <pc:sldMk cId="4020995787" sldId="345"/>
            <ac:spMk id="2" creationId="{114F5C0E-0375-425C-986D-6EB5E58935E3}"/>
          </ac:spMkLst>
        </pc:spChg>
        <pc:spChg chg="add del mod">
          <ac:chgData name="Alberto Becerra Tomé" userId="dfae58fa-b3bf-48e1-b4b8-23903dd66c83" providerId="ADAL" clId="{809E9F81-B225-443E-9D78-E9EE1DE0D132}" dt="2021-03-12T16:25:00.542" v="4160" actId="21"/>
          <ac:spMkLst>
            <pc:docMk/>
            <pc:sldMk cId="4020995787" sldId="345"/>
            <ac:spMk id="7" creationId="{5F062A58-516E-48F9-AC12-1D0CAF96B8E9}"/>
          </ac:spMkLst>
        </pc:spChg>
        <pc:spChg chg="del mod">
          <ac:chgData name="Alberto Becerra Tomé" userId="dfae58fa-b3bf-48e1-b4b8-23903dd66c83" providerId="ADAL" clId="{809E9F81-B225-443E-9D78-E9EE1DE0D132}" dt="2021-03-12T15:59:59.010" v="4114"/>
          <ac:spMkLst>
            <pc:docMk/>
            <pc:sldMk cId="4020995787" sldId="345"/>
            <ac:spMk id="8" creationId="{C9214571-B08D-4C0F-B554-2F1A81DCAE36}"/>
          </ac:spMkLst>
        </pc:spChg>
        <pc:spChg chg="mod">
          <ac:chgData name="Alberto Becerra Tomé" userId="dfae58fa-b3bf-48e1-b4b8-23903dd66c83" providerId="ADAL" clId="{809E9F81-B225-443E-9D78-E9EE1DE0D132}" dt="2021-03-12T16:40:56.365" v="4477" actId="1038"/>
          <ac:spMkLst>
            <pc:docMk/>
            <pc:sldMk cId="4020995787" sldId="345"/>
            <ac:spMk id="11" creationId="{AAC1C413-0AB7-438A-A323-BA3E07192467}"/>
          </ac:spMkLst>
        </pc:spChg>
        <pc:picChg chg="del">
          <ac:chgData name="Alberto Becerra Tomé" userId="dfae58fa-b3bf-48e1-b4b8-23903dd66c83" providerId="ADAL" clId="{809E9F81-B225-443E-9D78-E9EE1DE0D132}" dt="2021-03-12T15:55:06.911" v="3735" actId="478"/>
          <ac:picMkLst>
            <pc:docMk/>
            <pc:sldMk cId="4020995787" sldId="345"/>
            <ac:picMk id="4098" creationId="{81D9FC69-F6EE-4DF7-AFB2-7F6EF609C801}"/>
          </ac:picMkLst>
        </pc:picChg>
      </pc:sldChg>
      <pc:sldChg chg="addSp delSp modSp add mod">
        <pc:chgData name="Alberto Becerra Tomé" userId="dfae58fa-b3bf-48e1-b4b8-23903dd66c83" providerId="ADAL" clId="{809E9F81-B225-443E-9D78-E9EE1DE0D132}" dt="2021-03-12T16:40:44.989" v="4473" actId="1035"/>
        <pc:sldMkLst>
          <pc:docMk/>
          <pc:sldMk cId="790050380" sldId="346"/>
        </pc:sldMkLst>
        <pc:spChg chg="add mod">
          <ac:chgData name="Alberto Becerra Tomé" userId="dfae58fa-b3bf-48e1-b4b8-23903dd66c83" providerId="ADAL" clId="{809E9F81-B225-443E-9D78-E9EE1DE0D132}" dt="2021-03-12T16:40:43.165" v="4470" actId="1035"/>
          <ac:spMkLst>
            <pc:docMk/>
            <pc:sldMk cId="790050380" sldId="346"/>
            <ac:spMk id="4" creationId="{F6E885E1-89E5-41BF-8BD6-8B42B669303C}"/>
          </ac:spMkLst>
        </pc:spChg>
        <pc:spChg chg="add mod">
          <ac:chgData name="Alberto Becerra Tomé" userId="dfae58fa-b3bf-48e1-b4b8-23903dd66c83" providerId="ADAL" clId="{809E9F81-B225-443E-9D78-E9EE1DE0D132}" dt="2021-03-12T16:40:44.989" v="4473" actId="1035"/>
          <ac:spMkLst>
            <pc:docMk/>
            <pc:sldMk cId="790050380" sldId="346"/>
            <ac:spMk id="6" creationId="{50B5FAD6-816C-4AD4-8B2E-01255EEE4646}"/>
          </ac:spMkLst>
        </pc:spChg>
        <pc:spChg chg="del">
          <ac:chgData name="Alberto Becerra Tomé" userId="dfae58fa-b3bf-48e1-b4b8-23903dd66c83" providerId="ADAL" clId="{809E9F81-B225-443E-9D78-E9EE1DE0D132}" dt="2021-03-12T16:28:24.058" v="4201" actId="478"/>
          <ac:spMkLst>
            <pc:docMk/>
            <pc:sldMk cId="790050380" sldId="346"/>
            <ac:spMk id="11" creationId="{AAC1C413-0AB7-438A-A323-BA3E07192467}"/>
          </ac:spMkLst>
        </pc:spChg>
        <pc:picChg chg="add mod">
          <ac:chgData name="Alberto Becerra Tomé" userId="dfae58fa-b3bf-48e1-b4b8-23903dd66c83" providerId="ADAL" clId="{809E9F81-B225-443E-9D78-E9EE1DE0D132}" dt="2021-03-12T16:35:09.401" v="4467" actId="1035"/>
          <ac:picMkLst>
            <pc:docMk/>
            <pc:sldMk cId="790050380" sldId="346"/>
            <ac:picMk id="5" creationId="{7BFF231E-2A32-4D71-BAE6-72B010AD420C}"/>
          </ac:picMkLst>
        </pc:picChg>
        <pc:picChg chg="add mod">
          <ac:chgData name="Alberto Becerra Tomé" userId="dfae58fa-b3bf-48e1-b4b8-23903dd66c83" providerId="ADAL" clId="{809E9F81-B225-443E-9D78-E9EE1DE0D132}" dt="2021-03-12T16:35:09.401" v="4467" actId="1035"/>
          <ac:picMkLst>
            <pc:docMk/>
            <pc:sldMk cId="790050380" sldId="346"/>
            <ac:picMk id="7" creationId="{BEACEF8B-D97D-426C-83BC-AB14AEBB883C}"/>
          </ac:picMkLst>
        </pc:picChg>
      </pc:sldChg>
    </pc:docChg>
  </pc:docChgLst>
  <pc:docChgLst>
    <pc:chgData name="Alberto Becerra Tomé" userId="dfae58fa-b3bf-48e1-b4b8-23903dd66c83" providerId="ADAL" clId="{1D6CACBB-7F0F-420C-8F95-DEF85529EC8F}"/>
    <pc:docChg chg="undo custSel addSld delSld modSld">
      <pc:chgData name="Alberto Becerra Tomé" userId="dfae58fa-b3bf-48e1-b4b8-23903dd66c83" providerId="ADAL" clId="{1D6CACBB-7F0F-420C-8F95-DEF85529EC8F}" dt="2021-05-03T12:03:37.890" v="2103" actId="20577"/>
      <pc:docMkLst>
        <pc:docMk/>
      </pc:docMkLst>
      <pc:sldChg chg="del">
        <pc:chgData name="Alberto Becerra Tomé" userId="dfae58fa-b3bf-48e1-b4b8-23903dd66c83" providerId="ADAL" clId="{1D6CACBB-7F0F-420C-8F95-DEF85529EC8F}" dt="2021-05-03T10:01:00.572" v="2017" actId="47"/>
        <pc:sldMkLst>
          <pc:docMk/>
          <pc:sldMk cId="288110817" sldId="319"/>
        </pc:sldMkLst>
      </pc:sldChg>
      <pc:sldChg chg="addSp delSp modSp mod modNotesTx">
        <pc:chgData name="Alberto Becerra Tomé" userId="dfae58fa-b3bf-48e1-b4b8-23903dd66c83" providerId="ADAL" clId="{1D6CACBB-7F0F-420C-8F95-DEF85529EC8F}" dt="2021-04-29T15:31:39.969" v="299" actId="1076"/>
        <pc:sldMkLst>
          <pc:docMk/>
          <pc:sldMk cId="2004127824" sldId="321"/>
        </pc:sldMkLst>
        <pc:spChg chg="add mod">
          <ac:chgData name="Alberto Becerra Tomé" userId="dfae58fa-b3bf-48e1-b4b8-23903dd66c83" providerId="ADAL" clId="{1D6CACBB-7F0F-420C-8F95-DEF85529EC8F}" dt="2021-04-29T15:26:01.092" v="287" actId="14100"/>
          <ac:spMkLst>
            <pc:docMk/>
            <pc:sldMk cId="2004127824" sldId="321"/>
            <ac:spMk id="2" creationId="{9D0B6728-AF64-4E14-9B0F-B86CFD03FD84}"/>
          </ac:spMkLst>
        </pc:spChg>
        <pc:spChg chg="add mod">
          <ac:chgData name="Alberto Becerra Tomé" userId="dfae58fa-b3bf-48e1-b4b8-23903dd66c83" providerId="ADAL" clId="{1D6CACBB-7F0F-420C-8F95-DEF85529EC8F}" dt="2021-04-29T15:31:39.969" v="299" actId="1076"/>
          <ac:spMkLst>
            <pc:docMk/>
            <pc:sldMk cId="2004127824" sldId="321"/>
            <ac:spMk id="10" creationId="{62AEF24E-9E20-429E-91E4-1C24290034B8}"/>
          </ac:spMkLst>
        </pc:spChg>
        <pc:spChg chg="add del mod">
          <ac:chgData name="Alberto Becerra Tomé" userId="dfae58fa-b3bf-48e1-b4b8-23903dd66c83" providerId="ADAL" clId="{1D6CACBB-7F0F-420C-8F95-DEF85529EC8F}" dt="2021-04-29T15:23:10.058" v="240" actId="21"/>
          <ac:spMkLst>
            <pc:docMk/>
            <pc:sldMk cId="2004127824" sldId="321"/>
            <ac:spMk id="12" creationId="{828C6CCA-1ACB-4964-85C6-11EB83A715FA}"/>
          </ac:spMkLst>
        </pc:spChg>
        <pc:picChg chg="add del mod">
          <ac:chgData name="Alberto Becerra Tomé" userId="dfae58fa-b3bf-48e1-b4b8-23903dd66c83" providerId="ADAL" clId="{1D6CACBB-7F0F-420C-8F95-DEF85529EC8F}" dt="2021-04-29T15:20:15.788" v="126" actId="22"/>
          <ac:picMkLst>
            <pc:docMk/>
            <pc:sldMk cId="2004127824" sldId="321"/>
            <ac:picMk id="5" creationId="{DEA22F63-E1E4-4F0E-A9CD-E60F99F13F38}"/>
          </ac:picMkLst>
        </pc:picChg>
        <pc:picChg chg="add del mod">
          <ac:chgData name="Alberto Becerra Tomé" userId="dfae58fa-b3bf-48e1-b4b8-23903dd66c83" providerId="ADAL" clId="{1D6CACBB-7F0F-420C-8F95-DEF85529EC8F}" dt="2021-04-29T15:20:39.531" v="132" actId="478"/>
          <ac:picMkLst>
            <pc:docMk/>
            <pc:sldMk cId="2004127824" sldId="321"/>
            <ac:picMk id="7" creationId="{D391B86A-9D29-4C71-960F-DD23545A6E5C}"/>
          </ac:picMkLst>
        </pc:picChg>
        <pc:picChg chg="add mod">
          <ac:chgData name="Alberto Becerra Tomé" userId="dfae58fa-b3bf-48e1-b4b8-23903dd66c83" providerId="ADAL" clId="{1D6CACBB-7F0F-420C-8F95-DEF85529EC8F}" dt="2021-04-29T15:21:43.682" v="185" actId="14100"/>
          <ac:picMkLst>
            <pc:docMk/>
            <pc:sldMk cId="2004127824" sldId="321"/>
            <ac:picMk id="9" creationId="{98DE18EE-97AE-47B8-AF0A-3E6D27B9C756}"/>
          </ac:picMkLst>
        </pc:picChg>
      </pc:sldChg>
      <pc:sldChg chg="modNotesTx">
        <pc:chgData name="Alberto Becerra Tomé" userId="dfae58fa-b3bf-48e1-b4b8-23903dd66c83" providerId="ADAL" clId="{1D6CACBB-7F0F-420C-8F95-DEF85529EC8F}" dt="2021-05-02T22:42:27.989" v="310" actId="113"/>
        <pc:sldMkLst>
          <pc:docMk/>
          <pc:sldMk cId="895734004" sldId="326"/>
        </pc:sldMkLst>
      </pc:sldChg>
      <pc:sldChg chg="modNotesTx">
        <pc:chgData name="Alberto Becerra Tomé" userId="dfae58fa-b3bf-48e1-b4b8-23903dd66c83" providerId="ADAL" clId="{1D6CACBB-7F0F-420C-8F95-DEF85529EC8F}" dt="2021-05-02T22:48:40.949" v="324" actId="20577"/>
        <pc:sldMkLst>
          <pc:docMk/>
          <pc:sldMk cId="1122183538" sldId="327"/>
        </pc:sldMkLst>
      </pc:sldChg>
      <pc:sldChg chg="modNotesTx">
        <pc:chgData name="Alberto Becerra Tomé" userId="dfae58fa-b3bf-48e1-b4b8-23903dd66c83" providerId="ADAL" clId="{1D6CACBB-7F0F-420C-8F95-DEF85529EC8F}" dt="2021-05-02T23:39:33.557" v="514" actId="20577"/>
        <pc:sldMkLst>
          <pc:docMk/>
          <pc:sldMk cId="3433472436" sldId="328"/>
        </pc:sldMkLst>
      </pc:sldChg>
      <pc:sldChg chg="modNotesTx">
        <pc:chgData name="Alberto Becerra Tomé" userId="dfae58fa-b3bf-48e1-b4b8-23903dd66c83" providerId="ADAL" clId="{1D6CACBB-7F0F-420C-8F95-DEF85529EC8F}" dt="2021-05-02T23:50:42.180" v="555" actId="20577"/>
        <pc:sldMkLst>
          <pc:docMk/>
          <pc:sldMk cId="2940923530" sldId="329"/>
        </pc:sldMkLst>
      </pc:sldChg>
      <pc:sldChg chg="modNotesTx">
        <pc:chgData name="Alberto Becerra Tomé" userId="dfae58fa-b3bf-48e1-b4b8-23903dd66c83" providerId="ADAL" clId="{1D6CACBB-7F0F-420C-8F95-DEF85529EC8F}" dt="2021-05-03T00:01:05.450" v="1894" actId="113"/>
        <pc:sldMkLst>
          <pc:docMk/>
          <pc:sldMk cId="2487617821" sldId="330"/>
        </pc:sldMkLst>
      </pc:sldChg>
      <pc:sldChg chg="modNotesTx">
        <pc:chgData name="Alberto Becerra Tomé" userId="dfae58fa-b3bf-48e1-b4b8-23903dd66c83" providerId="ADAL" clId="{1D6CACBB-7F0F-420C-8F95-DEF85529EC8F}" dt="2021-05-03T00:03:39.722" v="1898" actId="113"/>
        <pc:sldMkLst>
          <pc:docMk/>
          <pc:sldMk cId="2862393709" sldId="331"/>
        </pc:sldMkLst>
      </pc:sldChg>
      <pc:sldChg chg="addSp delSp mod modNotesTx">
        <pc:chgData name="Alberto Becerra Tomé" userId="dfae58fa-b3bf-48e1-b4b8-23903dd66c83" providerId="ADAL" clId="{1D6CACBB-7F0F-420C-8F95-DEF85529EC8F}" dt="2021-05-03T00:19:35.101" v="1946" actId="113"/>
        <pc:sldMkLst>
          <pc:docMk/>
          <pc:sldMk cId="4228993639" sldId="332"/>
        </pc:sldMkLst>
        <pc:spChg chg="add del">
          <ac:chgData name="Alberto Becerra Tomé" userId="dfae58fa-b3bf-48e1-b4b8-23903dd66c83" providerId="ADAL" clId="{1D6CACBB-7F0F-420C-8F95-DEF85529EC8F}" dt="2021-05-03T00:10:53.616" v="1900" actId="22"/>
          <ac:spMkLst>
            <pc:docMk/>
            <pc:sldMk cId="4228993639" sldId="332"/>
            <ac:spMk id="9" creationId="{243B3C4B-A8D3-4D89-A6AF-D39DD4AEDDE8}"/>
          </ac:spMkLst>
        </pc:spChg>
      </pc:sldChg>
      <pc:sldChg chg="modNotesTx">
        <pc:chgData name="Alberto Becerra Tomé" userId="dfae58fa-b3bf-48e1-b4b8-23903dd66c83" providerId="ADAL" clId="{1D6CACBB-7F0F-420C-8F95-DEF85529EC8F}" dt="2021-05-03T00:27:43.249" v="1971" actId="20577"/>
        <pc:sldMkLst>
          <pc:docMk/>
          <pc:sldMk cId="3536155943" sldId="334"/>
        </pc:sldMkLst>
      </pc:sldChg>
      <pc:sldChg chg="modNotesTx">
        <pc:chgData name="Alberto Becerra Tomé" userId="dfae58fa-b3bf-48e1-b4b8-23903dd66c83" providerId="ADAL" clId="{1D6CACBB-7F0F-420C-8F95-DEF85529EC8F}" dt="2021-05-03T10:41:34.556" v="2051" actId="113"/>
        <pc:sldMkLst>
          <pc:docMk/>
          <pc:sldMk cId="962778563" sldId="335"/>
        </pc:sldMkLst>
      </pc:sldChg>
      <pc:sldChg chg="modNotesTx">
        <pc:chgData name="Alberto Becerra Tomé" userId="dfae58fa-b3bf-48e1-b4b8-23903dd66c83" providerId="ADAL" clId="{1D6CACBB-7F0F-420C-8F95-DEF85529EC8F}" dt="2021-05-03T10:42:59.614" v="2056" actId="113"/>
        <pc:sldMkLst>
          <pc:docMk/>
          <pc:sldMk cId="3701977231" sldId="336"/>
        </pc:sldMkLst>
      </pc:sldChg>
      <pc:sldChg chg="modNotesTx">
        <pc:chgData name="Alberto Becerra Tomé" userId="dfae58fa-b3bf-48e1-b4b8-23903dd66c83" providerId="ADAL" clId="{1D6CACBB-7F0F-420C-8F95-DEF85529EC8F}" dt="2021-05-03T00:43:44.516" v="2016"/>
        <pc:sldMkLst>
          <pc:docMk/>
          <pc:sldMk cId="1702432485" sldId="340"/>
        </pc:sldMkLst>
      </pc:sldChg>
      <pc:sldChg chg="modNotesTx">
        <pc:chgData name="Alberto Becerra Tomé" userId="dfae58fa-b3bf-48e1-b4b8-23903dd66c83" providerId="ADAL" clId="{1D6CACBB-7F0F-420C-8F95-DEF85529EC8F}" dt="2021-05-03T10:57:10.608" v="2071" actId="113"/>
        <pc:sldMkLst>
          <pc:docMk/>
          <pc:sldMk cId="2321588832" sldId="341"/>
        </pc:sldMkLst>
      </pc:sldChg>
      <pc:sldChg chg="modNotesTx">
        <pc:chgData name="Alberto Becerra Tomé" userId="dfae58fa-b3bf-48e1-b4b8-23903dd66c83" providerId="ADAL" clId="{1D6CACBB-7F0F-420C-8F95-DEF85529EC8F}" dt="2021-05-03T11:49:05.860" v="2089" actId="5793"/>
        <pc:sldMkLst>
          <pc:docMk/>
          <pc:sldMk cId="2494753715" sldId="349"/>
        </pc:sldMkLst>
      </pc:sldChg>
      <pc:sldChg chg="modSp mod">
        <pc:chgData name="Alberto Becerra Tomé" userId="dfae58fa-b3bf-48e1-b4b8-23903dd66c83" providerId="ADAL" clId="{1D6CACBB-7F0F-420C-8F95-DEF85529EC8F}" dt="2021-05-03T12:03:37.890" v="2103" actId="20577"/>
        <pc:sldMkLst>
          <pc:docMk/>
          <pc:sldMk cId="942357484" sldId="353"/>
        </pc:sldMkLst>
        <pc:spChg chg="mod">
          <ac:chgData name="Alberto Becerra Tomé" userId="dfae58fa-b3bf-48e1-b4b8-23903dd66c83" providerId="ADAL" clId="{1D6CACBB-7F0F-420C-8F95-DEF85529EC8F}" dt="2021-05-03T12:03:37.890" v="2103" actId="20577"/>
          <ac:spMkLst>
            <pc:docMk/>
            <pc:sldMk cId="942357484" sldId="353"/>
            <ac:spMk id="4" creationId="{247F683D-B802-4BAA-9931-001D1E7CB8F0}"/>
          </ac:spMkLst>
        </pc:spChg>
      </pc:sldChg>
      <pc:sldChg chg="addSp delSp modSp add mod">
        <pc:chgData name="Alberto Becerra Tomé" userId="dfae58fa-b3bf-48e1-b4b8-23903dd66c83" providerId="ADAL" clId="{1D6CACBB-7F0F-420C-8F95-DEF85529EC8F}" dt="2021-04-29T15:24:09.260" v="254" actId="20577"/>
        <pc:sldMkLst>
          <pc:docMk/>
          <pc:sldMk cId="1605897823" sldId="355"/>
        </pc:sldMkLst>
        <pc:spChg chg="mod">
          <ac:chgData name="Alberto Becerra Tomé" userId="dfae58fa-b3bf-48e1-b4b8-23903dd66c83" providerId="ADAL" clId="{1D6CACBB-7F0F-420C-8F95-DEF85529EC8F}" dt="2021-04-29T15:24:09.260" v="254" actId="20577"/>
          <ac:spMkLst>
            <pc:docMk/>
            <pc:sldMk cId="1605897823" sldId="355"/>
            <ac:spMk id="2" creationId="{9D0B6728-AF64-4E14-9B0F-B86CFD03FD84}"/>
          </ac:spMkLst>
        </pc:spChg>
        <pc:spChg chg="add del mod">
          <ac:chgData name="Alberto Becerra Tomé" userId="dfae58fa-b3bf-48e1-b4b8-23903dd66c83" providerId="ADAL" clId="{1D6CACBB-7F0F-420C-8F95-DEF85529EC8F}" dt="2021-04-29T15:23:35.838" v="245"/>
          <ac:spMkLst>
            <pc:docMk/>
            <pc:sldMk cId="1605897823" sldId="355"/>
            <ac:spMk id="6" creationId="{97B11F18-865C-43FD-9705-4633F406444F}"/>
          </ac:spMkLst>
        </pc:spChg>
        <pc:spChg chg="add del mod">
          <ac:chgData name="Alberto Becerra Tomé" userId="dfae58fa-b3bf-48e1-b4b8-23903dd66c83" providerId="ADAL" clId="{1D6CACBB-7F0F-420C-8F95-DEF85529EC8F}" dt="2021-04-29T15:23:38.855" v="247"/>
          <ac:spMkLst>
            <pc:docMk/>
            <pc:sldMk cId="1605897823" sldId="355"/>
            <ac:spMk id="7" creationId="{1F419D2F-B76E-4F1A-BDA5-A4EF5A388ABA}"/>
          </ac:spMkLst>
        </pc:spChg>
        <pc:spChg chg="del">
          <ac:chgData name="Alberto Becerra Tomé" userId="dfae58fa-b3bf-48e1-b4b8-23903dd66c83" providerId="ADAL" clId="{1D6CACBB-7F0F-420C-8F95-DEF85529EC8F}" dt="2021-04-29T15:23:25.899" v="242" actId="478"/>
          <ac:spMkLst>
            <pc:docMk/>
            <pc:sldMk cId="1605897823" sldId="355"/>
            <ac:spMk id="10" creationId="{62AEF24E-9E20-429E-91E4-1C24290034B8}"/>
          </ac:spMkLst>
        </pc:spChg>
        <pc:picChg chg="del">
          <ac:chgData name="Alberto Becerra Tomé" userId="dfae58fa-b3bf-48e1-b4b8-23903dd66c83" providerId="ADAL" clId="{1D6CACBB-7F0F-420C-8F95-DEF85529EC8F}" dt="2021-04-29T15:23:26.795" v="243" actId="478"/>
          <ac:picMkLst>
            <pc:docMk/>
            <pc:sldMk cId="1605897823" sldId="355"/>
            <ac:picMk id="9" creationId="{98DE18EE-97AE-47B8-AF0A-3E6D27B9C756}"/>
          </ac:picMkLst>
        </pc:picChg>
      </pc:sldChg>
      <pc:sldChg chg="delSp modSp add mod">
        <pc:chgData name="Alberto Becerra Tomé" userId="dfae58fa-b3bf-48e1-b4b8-23903dd66c83" providerId="ADAL" clId="{1D6CACBB-7F0F-420C-8F95-DEF85529EC8F}" dt="2021-04-29T15:25:44.387" v="286" actId="1076"/>
        <pc:sldMkLst>
          <pc:docMk/>
          <pc:sldMk cId="1624895874" sldId="356"/>
        </pc:sldMkLst>
        <pc:spChg chg="mod">
          <ac:chgData name="Alberto Becerra Tomé" userId="dfae58fa-b3bf-48e1-b4b8-23903dd66c83" providerId="ADAL" clId="{1D6CACBB-7F0F-420C-8F95-DEF85529EC8F}" dt="2021-04-29T15:25:44.387" v="286" actId="1076"/>
          <ac:spMkLst>
            <pc:docMk/>
            <pc:sldMk cId="1624895874" sldId="356"/>
            <ac:spMk id="2" creationId="{9D0B6728-AF64-4E14-9B0F-B86CFD03FD84}"/>
          </ac:spMkLst>
        </pc:spChg>
        <pc:spChg chg="del">
          <ac:chgData name="Alberto Becerra Tomé" userId="dfae58fa-b3bf-48e1-b4b8-23903dd66c83" providerId="ADAL" clId="{1D6CACBB-7F0F-420C-8F95-DEF85529EC8F}" dt="2021-04-29T15:25:27.491" v="281" actId="478"/>
          <ac:spMkLst>
            <pc:docMk/>
            <pc:sldMk cId="1624895874" sldId="356"/>
            <ac:spMk id="10" creationId="{62AEF24E-9E20-429E-91E4-1C24290034B8}"/>
          </ac:spMkLst>
        </pc:spChg>
        <pc:picChg chg="del">
          <ac:chgData name="Alberto Becerra Tomé" userId="dfae58fa-b3bf-48e1-b4b8-23903dd66c83" providerId="ADAL" clId="{1D6CACBB-7F0F-420C-8F95-DEF85529EC8F}" dt="2021-04-29T15:24:43.643" v="257" actId="478"/>
          <ac:picMkLst>
            <pc:docMk/>
            <pc:sldMk cId="1624895874" sldId="356"/>
            <ac:picMk id="9" creationId="{98DE18EE-97AE-47B8-AF0A-3E6D27B9C756}"/>
          </ac:picMkLst>
        </pc:picChg>
      </pc:sldChg>
      <pc:sldChg chg="addSp delSp modSp add mod">
        <pc:chgData name="Alberto Becerra Tomé" userId="dfae58fa-b3bf-48e1-b4b8-23903dd66c83" providerId="ADAL" clId="{1D6CACBB-7F0F-420C-8F95-DEF85529EC8F}" dt="2021-04-29T15:27:13.857" v="294" actId="1076"/>
        <pc:sldMkLst>
          <pc:docMk/>
          <pc:sldMk cId="511203731" sldId="357"/>
        </pc:sldMkLst>
        <pc:spChg chg="del">
          <ac:chgData name="Alberto Becerra Tomé" userId="dfae58fa-b3bf-48e1-b4b8-23903dd66c83" providerId="ADAL" clId="{1D6CACBB-7F0F-420C-8F95-DEF85529EC8F}" dt="2021-04-29T15:27:00.774" v="290" actId="478"/>
          <ac:spMkLst>
            <pc:docMk/>
            <pc:sldMk cId="511203731" sldId="357"/>
            <ac:spMk id="2" creationId="{9D0B6728-AF64-4E14-9B0F-B86CFD03FD84}"/>
          </ac:spMkLst>
        </pc:spChg>
        <pc:picChg chg="add mod">
          <ac:chgData name="Alberto Becerra Tomé" userId="dfae58fa-b3bf-48e1-b4b8-23903dd66c83" providerId="ADAL" clId="{1D6CACBB-7F0F-420C-8F95-DEF85529EC8F}" dt="2021-04-29T15:27:13.857" v="294" actId="1076"/>
          <ac:picMkLst>
            <pc:docMk/>
            <pc:sldMk cId="511203731" sldId="357"/>
            <ac:picMk id="5" creationId="{C209F095-8DA2-4CEB-ACF7-C772110E395F}"/>
          </ac:picMkLst>
        </pc:picChg>
      </pc:sldChg>
      <pc:sldChg chg="add">
        <pc:chgData name="Alberto Becerra Tomé" userId="dfae58fa-b3bf-48e1-b4b8-23903dd66c83" providerId="ADAL" clId="{1D6CACBB-7F0F-420C-8F95-DEF85529EC8F}" dt="2021-04-29T15:32:04.912" v="300"/>
        <pc:sldMkLst>
          <pc:docMk/>
          <pc:sldMk cId="1682203648" sldId="358"/>
        </pc:sldMkLst>
      </pc:sldChg>
      <pc:sldChg chg="add">
        <pc:chgData name="Alberto Becerra Tomé" userId="dfae58fa-b3bf-48e1-b4b8-23903dd66c83" providerId="ADAL" clId="{1D6CACBB-7F0F-420C-8F95-DEF85529EC8F}" dt="2021-04-29T15:32:14.143" v="301"/>
        <pc:sldMkLst>
          <pc:docMk/>
          <pc:sldMk cId="1192441344" sldId="359"/>
        </pc:sldMkLst>
      </pc:sldChg>
      <pc:sldChg chg="add">
        <pc:chgData name="Alberto Becerra Tomé" userId="dfae58fa-b3bf-48e1-b4b8-23903dd66c83" providerId="ADAL" clId="{1D6CACBB-7F0F-420C-8F95-DEF85529EC8F}" dt="2021-04-29T15:32:22.054" v="302"/>
        <pc:sldMkLst>
          <pc:docMk/>
          <pc:sldMk cId="1920343150" sldId="360"/>
        </pc:sldMkLst>
      </pc:sldChg>
      <pc:sldChg chg="new">
        <pc:chgData name="Alberto Becerra Tomé" userId="dfae58fa-b3bf-48e1-b4b8-23903dd66c83" providerId="ADAL" clId="{1D6CACBB-7F0F-420C-8F95-DEF85529EC8F}" dt="2021-05-03T10:15:34.072" v="2018" actId="680"/>
        <pc:sldMkLst>
          <pc:docMk/>
          <pc:sldMk cId="482708823" sldId="361"/>
        </pc:sldMkLst>
      </pc:sldChg>
      <pc:sldChg chg="add">
        <pc:chgData name="Alberto Becerra Tomé" userId="dfae58fa-b3bf-48e1-b4b8-23903dd66c83" providerId="ADAL" clId="{1D6CACBB-7F0F-420C-8F95-DEF85529EC8F}" dt="2021-05-03T10:38:56.061" v="2019"/>
        <pc:sldMkLst>
          <pc:docMk/>
          <pc:sldMk cId="3868073778" sldId="362"/>
        </pc:sldMkLst>
      </pc:sldChg>
      <pc:sldChg chg="add">
        <pc:chgData name="Alberto Becerra Tomé" userId="dfae58fa-b3bf-48e1-b4b8-23903dd66c83" providerId="ADAL" clId="{1D6CACBB-7F0F-420C-8F95-DEF85529EC8F}" dt="2021-05-03T11:19:22.988" v="2072"/>
        <pc:sldMkLst>
          <pc:docMk/>
          <pc:sldMk cId="1544424847" sldId="363"/>
        </pc:sldMkLst>
      </pc:sldChg>
      <pc:sldChg chg="add">
        <pc:chgData name="Alberto Becerra Tomé" userId="dfae58fa-b3bf-48e1-b4b8-23903dd66c83" providerId="ADAL" clId="{1D6CACBB-7F0F-420C-8F95-DEF85529EC8F}" dt="2021-05-03T11:44:57.276" v="2073"/>
        <pc:sldMkLst>
          <pc:docMk/>
          <pc:sldMk cId="1206631740" sldId="36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09C3B9-1CE9-412A-85F1-4E00CB11F024}" type="datetimeFigureOut">
              <a:rPr lang="es-ES" smtClean="0"/>
              <a:pPr/>
              <a:t>17/05/2023</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51E274-04AD-40D3-B84E-8108CDB92720}" type="slidenum">
              <a:rPr lang="es-ES" smtClean="0"/>
              <a:pPr/>
              <a:t>‹Nº›</a:t>
            </a:fld>
            <a:endParaRPr lang="es-ES"/>
          </a:p>
        </p:txBody>
      </p:sp>
    </p:spTree>
    <p:extLst>
      <p:ext uri="{BB962C8B-B14F-4D97-AF65-F5344CB8AC3E}">
        <p14:creationId xmlns:p14="http://schemas.microsoft.com/office/powerpoint/2010/main" val="12942757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7:48:34.538"/>
    </inkml:context>
    <inkml:brush xml:id="br0">
      <inkml:brushProperty name="width" value="0.05292" units="cm"/>
      <inkml:brushProperty name="height" value="0.05292" units="cm"/>
      <inkml:brushProperty name="color" value="#FF0000"/>
    </inkml:brush>
  </inkml:definitions>
  <inkml:trace contextRef="#ctx0" brushRef="#br0">24093 6306 114 0,'0'0'154'0,"0"0"-120"0,0 0-24 16,0 0 26-16,0 0 6 16,0 0-9-16,0 0 3 15,-50-36-16-15,46 34-4 16,-6-2 19-16,1 0-14 15,-7 0 1-15,1-2 1 16,-10 0-9-16,-1 2-3 16,-3-4-3-16,-5 4-8 15,-1 2 13-15,-5 2-12 16,-3 0 3-16,5 0 2 16,5 0-5-16,6 0 6 0,12 0 3 15,3 0-8-15,8 0 5 16,2 0-7-16,2 0-4 15,0 2 4-15,0 8-4 16,0 2 2-16,0 4 0 16,0 0-1-16,12 5-4 15,7 0 3-15,4 5 4 16,3 2 1-16,-1 3-1 16,-3-1 0-16,-6-1-1 15,-5-3 1-15,-5-3 1 16,-6-4-1-16,0-4 0 15,0-1 1-15,0-4 1 0,-9-1 3 16,-11-1-5-16,-2-1 2 16,-9-1 2-1,0-4-4-15,0 0-1 0,0 0 0 16,4-2 1-16,2 0-16 16,9 0-17-16,5 0-26 15,11 0-22-15,0 0-87 16</inkml:trace>
  <inkml:trace contextRef="#ctx0" brushRef="#br0" timeOffset="468.13">24405 6230 375 0,'0'0'41'0,"0"0"-36"16,0 0 6-16,-148-27 19 15,105 27-14-15,7 0-1 16,7 0-4-16,7 0-8 15,11 0 0-15,5 0-3 16,1 11 2-16,5 7-4 0,0 6 2 16,0 6 0-16,0 0 0 15,13 1 0-15,8-1 0 16,3 0 0-16,0-5 0 16,3 2 2-16,-7-1-2 15,-2-4 0-15,-9 2 5 16,-5 0 8-16,-4-4 8 15,0 0 6-15,-13-2-9 16,-15-2 5-16,-4-2-20 16,1-4-2-16,2-2 4 15,4-8-5-15,3 0-1 16,4 0-2-16,5 0-27 0,4-2-29 16,9-10-70-1,0-1-103-15</inkml:trace>
  <inkml:trace contextRef="#ctx0" brushRef="#br0" timeOffset="800.9">24604 6284 476 0,'0'0'62'16,"0"0"-58"-16,0 0 15 0,0 0 5 15,0 0-11 1,0 0-13-16,-42 76 0 16,33-45 8-16,0-1-8 0,2 2 3 15,5-4-3-15,2 0 1 16,0-3-1-16,0-6 0 16,5-1 0-16,5-5-1 15,9-2 1-15,0-5-3 16,4-2-2-16,1-4 0 15,3 0-2-15,-2-6-24 16,1-14-32-16,-1-2-15 16,-5 0-40-16,-7 4-64 15</inkml:trace>
  <inkml:trace contextRef="#ctx0" brushRef="#br0" timeOffset="1024.19">24598 6417 331 0,'0'0'100'0,"0"0"-80"15,0 0-11-15,0 0 29 16,0 0-19-16,0 0-6 16,39-14 8-16,-14-3-21 15,-2-1 0-15,-6 4-5 16,-8-2-13-16,-9 5-7 15,0 0-47-15,0 4-29 16,-22 4 2-16</inkml:trace>
  <inkml:trace contextRef="#ctx0" brushRef="#br0" timeOffset="1175.15">24598 6417 169 0,'-50'-119'83'0,"48"118"-27"16,2-2 7-16,0 3 4 15,0 0-19-15,0-2-28 16,0-2-7-16,11-2-9 15,14-4 2-15,1-1 0 16,8 0-6-16,1 1-2 16,1 2-6-16,2 4-81 15,-4-2-112-15</inkml:trace>
  <inkml:trace contextRef="#ctx0" brushRef="#br0" timeOffset="1379.14">25114 6254 450 0,'0'0'36'0,"0"0"-33"16,0 0-3-16,0 0 1 15,0 0 1-15,0 0-4 16,85-18-16-16,-85 18-95 15,0 0-54-15</inkml:trace>
  <inkml:trace contextRef="#ctx0" brushRef="#br0" timeOffset="1556.67">24951 6407 478 0,'0'0'44'16,"0"0"-43"-16,0 0 13 15,0 0 7-15,0 0-3 16,0 0-2-16,67 3-14 16,-26-4-2-16,5-8-14 15,4 6-77-15,-6 0-107 16</inkml:trace>
  <inkml:trace contextRef="#ctx0" brushRef="#br0" timeOffset="2315.57">25643 6016 406 0,'0'0'54'0,"0"0"-52"0,0 0 45 16,0 0 16-16,0 0-39 16,0 0-10-16,79-32 3 15,-38 27-15-15,-1 4 2 16,0-4-1-16,-3 5-2 15,-3-1 2-15,-5 1-3 16,-7 0-4-16,-3 0 2 16,-7 0-20-16,-5 0-25 15,-7 0-23-15,0 0-42 16,0 6-44-16</inkml:trace>
  <inkml:trace contextRef="#ctx0" brushRef="#br0" timeOffset="2801.05">25566 6056 12 0,'0'0'263'0,"0"0"-246"15,0 0-16-15,0 0 22 16,0 0 2-16,0 0-17 16,-4 0 23-16,25 4 13 15,0 2-17-15,8 0-8 16,4 0-8-16,6 2 5 15,-1 3-16-15,-1 2 1 16,-3-1 4-16,-5 2-5 0,-2 0 0 16,-7 0 0-1,-5 2 1-15,-6 0 1 0,-6-1-2 16,-3 6 0-16,0 0 9 16,-18 2-7-16,-16 4 4 15,-6 0-3-15,-5-1-1 16,-3 0 1-16,1 1-3 15,3-5 0-15,3 1-1 16,10 2 1-16,6-3 0 16,10-2 0-16,6-2 0 15,7-4-2-15,2 0 2 16,0-2 0-16,0-5-2 0,15-1 4 16,8-1-2-16,4-1 4 15,4-4 1-15,4 0 6 16,3 0-11-16,-1 0 4 15,-1-2-6-15,-5-5 2 16,-2 1-27-16,-4 5-66 16,-7 0-103-16</inkml:trace>
  <inkml:trace contextRef="#ctx0" brushRef="#br0" timeOffset="3809.64">25600 6713 280 0,'0'0'79'16,"0"0"-46"-16,0 0 8 0,0 0 14 15,0 0-17 1,0 0-25-16,0-2-13 0,0 14 1 16,0 10 1-16,0 2 20 15,0 3-14-15,0-1 7 16,0-5-6-16,0-3-8 15,0-1 1-15,0-5-2 16,0-4 0-16,0-3-5 16,0-5-21-16,0 0-52 15,0 0-24-15,0 0-58 16</inkml:trace>
  <inkml:trace contextRef="#ctx0" brushRef="#br0" timeOffset="4133.53">25716 6728 293 0,'0'0'44'15,"0"0"-37"-15,0 0 8 16,0 0 0-16,0 0-14 16,-114 35 13-16,95-20-14 15,0-5 0-15,8-2 1 16,2-4 0-16,5-1 4 15,4-3-5-15,0 0 2 16,0 3 6-16,0-2-7 16,0 3 4-16,2 2 26 15,7-1-9-15,2-4-12 0,2 1-9 16,1 1 0-16,6-2 8 16,2-1-9-16,3 0-2 15,-1 0 0-15,1 0-18 16,-1 0-82-16,3 0-103 15</inkml:trace>
  <inkml:trace contextRef="#ctx0" brushRef="#br0" timeOffset="4856.6">26391 5899 300 0,'0'0'50'15,"0"0"-35"-15,0 0-5 16,0 0 25-16,0 0-9 16,0 0-11-16,23-54-1 15,-13 50-7-15,3-1 5 16,3 5 24-16,5 0-8 15,0 0-14-15,4 0-3 16,0 0-3-16,4 3-3 16,-2 3-5-16,0 0 0 0,-4-2 0 15,4-2 0-15,-6-2-12 16,-6 0-7-16,-8 0-30 16,-7 0-19-16,0 0-7 15,-14 2-33-15</inkml:trace>
  <inkml:trace contextRef="#ctx0" brushRef="#br0" timeOffset="5337.43">26445 5859 251 0,'0'0'59'15,"0"0"-49"-15,0 0 0 0,0 0-3 16,0 0 36-16,0 0 9 15,-2 48-33-15,8-33-1 16,5-2 1-16,1 4-5 16,-2-2 4-16,3 2-16 15,3 1-1-15,0 0 4 16,2 0-5-16,-1 0 2 16,-1-1-2-16,-3 0 1 15,-3 2 1-15,-8-5 0 16,-2 7-2-16,0-1 6 15,-4 4 0-15,-19 2 9 16,-8 0-4-16,-5 2-9 0,-1 2 11 16,-2-4-13-16,6 0 2 15,4-6 3 1,4 1-3-16,6-3-2 0,2-5 0 16,9 1 1-16,4-2-2 15,4-3 1-15,0 1-1 16,0-2 1-16,10-2 4 15,13-1 2-15,-1-5 2 16,7 0-5-16,0 0 7 16,0 0-10-16,3-2-6 15,-6-10 2-15,-2 5-12 16,-3 1-43-16,-4 6-60 16,-3 0-103-16</inkml:trace>
  <inkml:trace contextRef="#ctx0" brushRef="#br0" timeOffset="5946.83">26408 6681 316 0,'0'0'108'15,"0"0"-93"-15,0 0 6 16,0 0 38-16,0 0-34 16,0 0-17-16,-31 18 1 15,7 8-8-15,-2 5 7 16,-6 1 2-16,1-3-8 15,4 1 3-15,7-4-5 16,5-3 0-16,5-8-2 0,6-9-3 16,2-1-20-16,0-5-33 15,2 0-19-15,0 0-24 16,0-12-71-16</inkml:trace>
  <inkml:trace contextRef="#ctx0" brushRef="#br0" timeOffset="6155.71">26215 6760 184 0,'0'0'94'0,"0"0"-44"15,0 0-32-15,0 0 24 0,0 0-1 16,0 0-11 0,29 7-3-16,-21 5-20 0,4 1 0 15,-1-2-6-15,3-1 0 16,-3-1 1-16,2-2-2 15,-2-2-11-15,2-1-22 16,1 1-53-16,-3 2-54 16</inkml:trace>
  <inkml:trace contextRef="#ctx0" brushRef="#br0" timeOffset="6395.21">26474 6856 349 0,'0'0'91'15,"0"0"-91"-15,0 0 0 16,0 0 11-16,0 0 1 16,0 0 12-16,2 57-16 15,2-42-6-15,3-3 3 16,-3-2-5-16,0-1 0 15,1-7-4-15,-2 3-26 16,1-5-97-16</inkml:trace>
  <inkml:trace contextRef="#ctx0" brushRef="#br0" timeOffset="6584.51">26474 6856 188 0,'0'-127'251'16,"-6"123"-235"-16,6 1-15 16,0 0 30-16,0 1-31 15,0 2-1-15,0-4-9 16,8 0-10-16,5 2-29 16,5 0-65-16</inkml:trace>
  <inkml:trace contextRef="#ctx0" brushRef="#br0" timeOffset="6927.94">26817 6678 297 0,'0'0'85'16,"0"0"-55"-16,0 0 1 15,0 0 21-15,0 0-11 16,0 0-30-16,-27-23-2 16,11 23-9-16,-1 17 0 15,-2 2 5-15,2 3-5 0,5 0 1 16,4 3-1 0,1-1 1-16,3 2-1 0,4-2 0 15,0 1 0-15,0-8-2 16,0-7 2-16,0 0-4 15,9-8-2-15,6-2-19 16,3 0-14-16,2-4 1 16,0-10-15-16,-2 0-43 15,-7 2-145-15</inkml:trace>
  <inkml:trace contextRef="#ctx0" brushRef="#br0" timeOffset="7133.87">26696 6792 374 0,'0'0'55'0,"0"0"-39"0,0 0-15 15,0 0 12-15,0 0-2 16,0 0 2-16,32 0-5 16,-12 0-8-16,2 0 0 15,0 0-2-15,1-7-4 16,-6-3-43-16,-1 4-50 15,-5 0-53-15</inkml:trace>
  <inkml:trace contextRef="#ctx0" brushRef="#br0" timeOffset="10287.87">27144 6581 201 0</inkml:trace>
  <inkml:trace contextRef="#ctx0" brushRef="#br0" timeOffset="10687.93">27144 6581 201 0,'45'-33'45'16,"-45"32"-36"-16,0-1 21 0,0 2 1 0,0-3-4 0,0 2 2 15,0-1-18-15,0 2 8 16,-2-3 10-16,-8 3-14 0,-1 0-5 15,-2 0-4-15,-3 0-3 16,1 0 7-16,-3 0-10 16,3 5 0-16,-3 1 7 15,5 2-7-15,-3 0 0 16,5 2 0-16,-1 1 1 16,1 0-1-16,3 1 0 15,-2 0 0-15,1 0 1 16,1 4-1-16,1-2 0 15,0 3 0-15,0-2 0 16,1 1 0-16,-1 0 0 16,3 1 0-16,-3-2 2 15,2 1-2-15,1 0 0 16,2 2 0-16,2-3 0 16,0-3 6-16,0 0-6 0,0-2 0 15,4-5-1-15,10 1 1 16,1-1 0-16,3-5 2 15,2 0-2-15,-2 0 9 16,-1 0-9-16,2 0 0 16,-7 0 0-16,2 0-7 15,-1 0-67-15,-3 0-93 16</inkml:trace>
  <inkml:trace contextRef="#ctx0" brushRef="#br0" timeOffset="11076.81">27193 6747 293 0,'0'0'112'0,"0"0"-90"0,0 0-20 15,0 0-2-15,0 0 3 16,0 0 10-16,4 45 2 15,-1-20-15-15,-3-2 2 16,4-2 9-16,-2-4-11 16,0-3 2-16,1-2-4 15,0-5 2-15,-1-1-23 16,4-3-62-16,3-3-51 16</inkml:trace>
  <inkml:trace contextRef="#ctx0" brushRef="#br0" timeOffset="11419.63">27380 6707 14 0,'0'0'344'16,"0"0"-316"-16,0 0-27 15,0 0 1-15,0 0 0 16,0 0 4-16,-62 15-6 15,51-3 0-15,-1-3 3 16,4 0 1-16,1-4-4 16,3 1 10-16,2-2-2 15,2 2 0-15,0-1-8 0,0-1 0 16,0-1 4 0,0 4 0-16,6-2-3 0,7 5 6 15,3 0-3-15,1-2 8 16,6 1-2-16,0-3-6 15,3-3 6-15,0-3-8 16,-1 0-2-16,-2 0 0 16,3 0-23-16,-5 0-149 15</inkml:trace>
  <inkml:trace contextRef="#ctx0" brushRef="#br0" timeOffset="12690.51">27744 5845 267 0,'0'0'49'15,"0"0"-17"-15,0 0-17 16,0 0 34-16,0 0-36 16,0 0-1-16,-7 118 7 15,2-65-6-15,5-3 4 16,0 1-2-16,0-2-1 16,0-5 4-16,7-1-18 15,0-8 0-15,1 1 5 16,-1-6-4-16,-5-3 0 0,1-8-1 15,1-2 0-15,1-9-2 16,-1-2 2-16,3-5-23 16,1-1-34-16,4 0-12 15,1-5 22-15,1-18-40 16</inkml:trace>
  <inkml:trace contextRef="#ctx0" brushRef="#br0" timeOffset="12987.67">27941 5936 269 0,'0'0'79'0,"0"0"-51"16,0 0-10 0,0 0 13-16,0 0 7 0,0 0-14 15,12 39 8-15,-1-3-12 16,-2 9-9-16,-2 1 3 15,0 5 8-15,-5-4-17 16,-2 1 0-16,0-4 1 16,0-4-5-16,0-2 0 15,0-8-1-15,0-8 0 16,4-5-5-16,0-6-7 16,5 0-64-16,1-5-70 15,3-5-165-15</inkml:trace>
  <inkml:trace contextRef="#ctx0" brushRef="#br0" timeOffset="13439.61">28631 5949 240 0,'0'0'106'0,"0"0"-78"15,0 0-14-15,0 0 21 16,0 0 5-16,-90 108 0 16,63-65-19-16,-2 3-5 15,3-2-3-15,1-6-7 16,3-2 4-16,4-8-10 0,2-6 0 15,3-4 0 1,4-9 0-16,5-6-6 0,2-3-15 16,-3 0-34-16,0 0-15 15,3-17-61-15,-2-4-92 16</inkml:trace>
  <inkml:trace contextRef="#ctx0" brushRef="#br0" timeOffset="13625.68">28342 6154 235 0,'0'0'34'0,"0"0"-19"16,0 0 37-16,0 0-5 15,0 0-11-15,0 0-14 16,79 57-1-16,-60-34-18 16,2-1-2-16,-3 0-1 0,1-3 0 15,2-5-3 1,1-1-53-16,-2-5-57 0,2-8-82 15</inkml:trace>
  <inkml:trace contextRef="#ctx0" brushRef="#br0" timeOffset="13851.39">28724 6226 298 0,'0'0'38'0,"0"0"-30"16,0 0 0-16,0 0 11 15,0 0-9-15,0 0-10 16,86 0 0-16,-68 0-1 16,5 0-22-16,0 0-36 15,-2 0-136-15</inkml:trace>
  <inkml:trace contextRef="#ctx0" brushRef="#br0" timeOffset="14561.95">28806 6407 157 0,'0'0'81'16,"0"0"-70"-16,0 0 14 15,0 0 20-15,0 0 2 16,0 0 0-16,-20 0-35 16,16 6 9-16,1 3 11 15,-1 1-8-15,2 0-4 16,-1 1-6-16,3-3-12 15,0 2 3-15,0 0-5 0,0 0 0 16,0 2-4-16,0-2 3 16,0-2-32-16,0 0-42 15,0-6-40-15,0 2-52 16</inkml:trace>
  <inkml:trace contextRef="#ctx0" brushRef="#br0" timeOffset="14727.69">28806 6407 316 0,'-73'-33'52'16,"73"31"-45"-16,0 2 5 16,0 0 4-16,0-2-16 15,0 2-7-15,4 0-62 0</inkml:trace>
  <inkml:trace contextRef="#ctx0" brushRef="#br0" timeOffset="15379.6">29387 5873 241 0,'0'0'51'0,"0"0"-36"16,0 0-2-16,0 0 39 15,0 0-28-15,0 0 2 0,-39 99 2 16,18-57-3-16,4 0 3 16,1-2-3-16,5-4-22 15,-1-4 10-15,4-4-13 16,1-6 0-16,3-6 1 16,2-4 0-16,-5-4-2 15,7-5 0-15,-5-3-24 16,1 0-31-16,-1 0-44 15,1 0-203-15</inkml:trace>
  <inkml:trace contextRef="#ctx0" brushRef="#br0" timeOffset="16221.71">29555 5952 79 0,'0'0'103'16,"0"0"-70"-16,0 0-1 15,0 0 16-15,0 0 14 16,0 0-13-16,-7-27-10 16,-4 21-19-16,-4 4 18 15,-1 1-23-15,-1 1-2 0,-2 0-1 16,-3 0-4-1,-1 12-2-15,2 3-5 0,-2 8-1 16,-6 4 17-16,2 3-15 16,-2 4-1-16,4 1 4 15,10-4-2-15,5 2 2 16,2-3-4-16,8-5 1 16,0-2 5-16,0-1-7 15,0-6 0-15,0-4 1 16,2-2-1-16,6-4 1 15,0 0-1-15,3-2 0 16,3 0-4-16,1 0 4 16,8-2-5-16,-1-2 3 15,5 2 0-15,-1-2 2 16,-1 0-26-16,-3 0-14 16,-1 0-13-16,-4 0-16 15,-1-2-55-15</inkml:trace>
  <inkml:trace contextRef="#ctx0" brushRef="#br0" timeOffset="16512.41">29730 6228 323 0,'0'0'118'0,"0"0"-108"16,0 0-9-16,0 0 16 15,0 0 12-15,0 0-20 16,-23 114-1-16,23-92-8 16,0-1 0-16,0-3 0 15,0-7 0-15,0 0-3 16,0-7-31-16,0-2-53 15,4-2-37-15,9 0-143 16</inkml:trace>
  <inkml:trace contextRef="#ctx0" brushRef="#br0" timeOffset="16817.46">29905 6224 266 0,'0'0'101'0,"0"0"-76"15,0 0-21-15,0 0-3 16,0 0 18-16,0 0 10 16,-105 40-16-16,87-30-13 15,5-4 1-15,6 0 3 16,2-4-2-16,5-2-2 16,0 0 2-16,0 3-2 15,0 0-1-15,0 3 0 16,3 3 1-16,10 0 14 15,-2 3-12-15,3 0-1 0,-1-1 4 16,2-1-5 0,6-1-3-16,-1-3 2 0,-1-2-16 15,2-4-41-15,-1 0-52 16</inkml:trace>
  <inkml:trace contextRef="#ctx0" brushRef="#br0" timeOffset="17164.47">30052 5785 286 0,'0'0'30'15,"0"0"-19"-15,0 0 6 16,0 0 31-16,0 0 7 16,0 0-26-16,19 110 8 15,-16-60-18-15,-3 4 7 16,0-1 7-16,0-5-9 16,0-8-7-16,0-7-12 15,0-6-2-15,-3-7 1 16,-1-6-4-16,2-4-1 0,2-6-1 15,0-2-19-15,0-2-40 16,0 0-46-16,0 0-24 16,2-6-29-16</inkml:trace>
  <inkml:trace contextRef="#ctx0" brushRef="#br0" timeOffset="17428.88">30256 5813 317 0,'0'0'87'15,"0"0"-81"-15,0 0-5 0,0 0 28 16,0 0 24-16,0 0-32 16,21 146-13-16,-21-99 9 15,0 1-12 1,0-6 1-16,0-4 1 0,0-5-7 15,0-4 0-15,0-9 0 16,0-8-19-16,6-6-18 16,4-6-44-16,0 0-47 15,3-6-100-15</inkml:trace>
  <inkml:trace contextRef="#ctx0" brushRef="#br0" timeOffset="17799.61">30417 5624 336 0,'0'0'27'16,"0"0"-22"-16,0 0 31 16,0 0 15-16,121-113-15 15,-100 102-14-15,-2 3-2 16,-9 6-9-16,-5 0 4 15,-5 2-2-15,0 0-8 16,0 4 12-16,0 18-7 16,0 8-3-16,-9 4 2 15,-2 2-8-15,2-2 1 16,2 0-2-16,7-3 4 16,0-5 2-16,0-2-6 0,0-3 0 15,0-2 4-15,0-5-4 16,0-3 0-16,10-4 0 15,3-3 0-15,2-2-5 16,3-2-13-16,7 0-35 16,0 0-79-16</inkml:trace>
  <inkml:trace contextRef="#ctx0" brushRef="#br0" timeOffset="22123.88">4182 7794 187 0,'0'0'81'16,"0"0"-69"-16,0 0-11 15,0 0 13-15,0 0 44 16,0 0-19-16,0 0-7 15,-67-28-20-15,51 26-3 16,-1-1 5-16,-4 3-3 16,3 0-2-16,1 0-4 15,-1 0 6-15,0 0 5 16,4 0-9-16,2 0 0 16,2 3-1-16,6-1-4 0,1 2 0 15,3 2-2-15,0 4 0 16,0 4-2-16,0 0 2 15,0 0-2-15,0 5 1 16,12 1 1-16,8 6 0 16,6 3 0-16,4 3 1 15,1 2 0-15,2-3-1 16,-4-1 0-16,2 0 1 16,-6 0-1-16,-8 0 2 15,-3 0-2-15,-7-4 0 0,-7-2 3 16,0-5-3-1,-5-4 0-15,-17 1 4 0,-3-3-1 16,-1-2-1-16,-1-3-2 16,-2-6 0-16,2 1 4 15,-2-3-4-15,5 0 0 16,1 0 0-16,8 0 0 16,4-5-1-16,2 1-5 15,4-1-20-15,5 2-20 16,0 2-68-16,0-2-82 15</inkml:trace>
  <inkml:trace contextRef="#ctx0" brushRef="#br0" timeOffset="22834.75">4531 7804 298 0,'0'0'57'0,"0"0"-42"16,0 0-14-16,0 0 36 15,0 0 25-15,0 0-48 16,-11 78-10-16,-2-28 1 15,0 6-3-15,-1 1-2 16,5-3 0-16,-2 0 2 16,5-8-1-16,-2-3-1 0,4-10 0 15,0-8-1-15,2-9 1 16,2-8 0-16,0-7-5 16,0-1-16-16,0 0 8 15,0-9-9-15,10-18 18 16,2-11 4-16,1-4-17 15,-1-6 17-15,-1-2 0 16,-5 0 0-16,-4 2-2 16,-2 2 2-16,0 6 0 15,0 4 0-15,0 3 0 16,0 7 1-16,-2 4-1 16,2 5 1-16,0 4 3 0,0 7-4 15,0 6-2-15,0 0 2 16,9 0 3-16,5 0 0 15,1 14 5-15,3 8-6 16,5 6 8-16,3 6-7 16,2 2-2-16,4 5 4 15,-1-4-5-15,-2 1 3 16,-7-5-3-16,-3-5 0 16,-11-4 1-16,-8-2-1 15,0-4 0-15,0-6 11 16,-20 1 10-16,-2-11-3 15,-5-2-7-15,1 0-9 0,-4 0 8 16,1-13-10-16,3 1 0 16,6 0 1-16,0 2-1 15,6 0-1-15,3 2-15 16,5 2-34-16,1 2-7 16,5 4-69-16</inkml:trace>
  <inkml:trace contextRef="#ctx0" brushRef="#br0" timeOffset="23400.62">5013 7674 235 0,'0'0'43'16,"0"0"-43"-16,0 0-4 15,0 0 4-15,0 0 6 16,0 0-6-16,0 0 1 0,0 0 3 15,0 0-3-15,0 0 30 16,0 0 15-16,0-4-26 16,0 0 3-16,0 1 0 15,0 1-6-15,0 1 4 16,0 1-10-16,0 0 3 16,0 0 14-16,0 0-9 15,-4 16-11-15,-10 14 8 16,-4 14-15-16,0 6 15 15,-2 3-13-15,7 2-3 16,2 2 8-16,4-3-8 16,2-2 0-16,5-4 0 15,0-4 1-15,0-8-1 16,0-6 0-16,7-8 0 16,7-10 0-16,-1-3 0 0,1-7-3 15,1-2-4 1,3 0 6-16,4-2-5 0,4-19-4 15,-3-1-32-15,2 2-59 16,-5 2-69-16</inkml:trace>
  <inkml:trace contextRef="#ctx0" brushRef="#br0" timeOffset="23642.66">4975 8063 264 0,'0'0'104'0,"0"0"-98"16,0 0-6-16,0 0 16 16,0 0 25-16,0 0-20 15,-18-18-11-15,27 11 4 16,7 1 5-16,-1-1-10 16,3 1 1-16,1-5-6 15,2 2-4-15,-3-5 0 16,-5-3-6-16,1-1-38 15,-5 4-32-15,-7-1-68 16</inkml:trace>
  <inkml:trace contextRef="#ctx0" brushRef="#br0" timeOffset="23857.47">4921 7750 228 0,'0'0'168'16,"0"0"-148"-16,0 0-13 15,0 0-6-15,0 0 12 16,0 0 12-16,23-18-10 16,1 12-5-16,5 0-10 15,0-1 0-15,4 1 1 16,0 2-1-16,4 1-4 16,-2 2-20-16,-1-2-19 15,-3 3-38-15,-4 0-60 16</inkml:trace>
  <inkml:trace contextRef="#ctx0" brushRef="#br0" timeOffset="24102.25">5416 7786 273 0,'0'0'57'0,"0"0"-53"15,0 0 6-15,0 0 26 16,0 0-4-16,0 0-4 16,140 24-22-16,-111-24-5 15,-4 0 9-15,-3 0-8 16,-7 0-1-16,-1 0-1 16,-7 0-2-16,-5 0-19 0,-2 0-79 15,0 0-151-15</inkml:trace>
  <inkml:trace contextRef="#ctx0" brushRef="#br0" timeOffset="24316.64">5485 8035 334 0,'0'0'104'0,"0"0"-94"16,0 0-10-16,0 0 10 15,0 0 35-15,0 0-24 0,147 40-21 16,-109-41-4 0,4-16-1-16,1 1-29 0,-3 1-53 15,-1 0-67-15</inkml:trace>
  <inkml:trace contextRef="#ctx0" brushRef="#br0" timeOffset="25078.74">6465 7393 425 0,'0'0'37'15,"0"0"-37"-15,0 0 0 0,0 0 27 16,0 0 6-1,143-11-15-15,-82 11 10 0,3-1-27 16,-2 1 3-16,-3 0-2 16,-9 0-2-16,-5-2 0 15,-11-2-11-15,-10 3-41 16,-13 1-38-16,-11-2-101 16</inkml:trace>
  <inkml:trace contextRef="#ctx0" brushRef="#br0" timeOffset="25534.83">6611 7431 413 0,'0'0'21'0,"0"0"-21"0,0 0 0 16,0 0 0-16,0 0 54 15,0 0-32-15,102 28-12 16,-71-20-5-16,0 3-2 16,0 0-2-16,-2 3-1 15,-4 2 0-15,-3 3 2 16,-6-1-2-16,-6 4 0 16,-7 0 0-16,-3 6 1 15,-3 4 4-15,-20 7-5 16,-14 0 0-16,-5 7 3 15,-2 2-3-15,-5 5 0 16,-1-2 5-16,4 4 7 0,3-5-4 16,10-9-8-16,15-8 2 15,12-12 2-15,6-8-4 16,0-3-1-16,15-6 1 16,14 1 0-16,2-5 1 15,5 0-1-15,5 0 3 16,-4 0 2-16,-1 0-5 15,-3 0-2-15,-2 0 2 16,-6 0-19-16,-2-3-48 16,-6 1-108-16</inkml:trace>
  <inkml:trace contextRef="#ctx0" brushRef="#br0" timeOffset="26472.33">6665 8512 436 0,'0'0'32'0,"0"0"-32"15,0 0 0-15,0 0 11 16,0 0-3-16,0 0-7 15,-35 141 0-15,22-100 5 16,4-6-6-16,2-6 0 16,5-5 2-16,2-3-2 15,0-7 0-15,0-6-2 16,0-4-5-16,0-4-16 16,4 0-72-16,6 0-18 15,-2-5-62-15</inkml:trace>
  <inkml:trace contextRef="#ctx0" brushRef="#br0" timeOffset="26782.81">6762 8570 280 0,'0'0'50'16,"0"0"-44"-16,0 0 4 15,0 0 3-15,0 0-1 16,0 0-12-16,-97 105 1 15,87-87 0-15,3-4-1 16,1-6 0-16,0-1 1 16,6 0 0-16,0-4-1 15,0 0-1-15,0-3-8 16,8 0 7-16,7 2 4 16,1-1-2-16,1 4 14 15,4 3 3-15,1-1-8 0,2 2-9 16,3-1 1-16,2-2 4 15,0-5-5-15,-4-1-3 16,-1 0-15-16,-1 0-113 16</inkml:trace>
  <inkml:trace contextRef="#ctx0" brushRef="#br0" timeOffset="27471.46">7317 7332 93 0,'0'0'196'0,"0"0"-128"15,0 0-25-15,0 0 17 16,0 0-13-16,0 0-22 16,17-25-14-16,4 15 7 15,3-1 15-15,2 6-20 16,5 1 0-16,4 4 1 15,0 0-8-15,-2 0-1 16,1 0-5-16,-3 4 0 16,-6 0 0-16,-4 2 0 15,-5 0-6-15,-9 0-6 16,-3-4-18-16,-4 0-15 16,0-2-36-16,0 2 8 15,-17 2-45-15</inkml:trace>
  <inkml:trace contextRef="#ctx0" brushRef="#br0" timeOffset="27983.05">7346 7367 158 0,'0'0'67'0,"0"0"-57"15,0 0 10-15,0 0 30 16,0 0 12-16,0 0-16 0,51 36-11 15,-31-24-11 1,2 2 1-16,0 2 3 0,5 0-12 16,-5 1-9-16,5-2 0 15,0 3-7-15,-5 3 1 16,2-1-1-16,-1 2 0 16,-6 0 0-16,-3-2 0 15,-12 4 0-15,-2-3 5 16,0 4-5-16,-4-1 3 15,-19 2-3-15,-8 4 0 16,-4 1 5-16,-3 2-5 16,-5 1 0-16,3 1 1 15,-2-2-1-15,4-2 0 16,7-6 0-16,9-2 0 16,8-9 0-16,8-4 0 0,6-2-2 15,0-2 1 1,0 2 1-16,10 0 0 0,7-2-4 15,3-1 4-15,-1 4-2 16,4-3 2-16,-1 0 0 16,0-2 1-16,3 0 0 15,4-4-2-15,-2 0 0 16,4 0 1-16,0 0-11 16,-4 0-19-16,2-8-35 15,-2-1-59-15</inkml:trace>
  <inkml:trace contextRef="#ctx0" brushRef="#br0" timeOffset="28687.78">7479 8526 238 0,'0'0'177'0,"0"0"-141"15,0 0-17-15,0 0 4 16,0 0 12-16,0 0-18 16,-124 115-10-16,103-88-3 0,2 1-4 15,-2-2 1-15,5 1 0 16,-1-2-1-16,3-6-1 15,3-3 0-15,7-6-3 16,2-8-7-16,2-2-15 16,0 0-31-16,0 0 2 15,0-16-18-15,0-2-61 16</inkml:trace>
  <inkml:trace contextRef="#ctx0" brushRef="#br0" timeOffset="28902.21">7261 8622 274 0,'0'0'66'0,"0"0"-48"16,0 0-2-16,0 0 14 16,0 0 25-16,0 0-12 15,35 4-23-15,-24 11-1 16,3 2-7-16,1 6-4 16,1 0-8-16,2 4 1 15,0-1-5-15,-1-4 1 16,1-4-32-16,1-4-25 15,-4-4-4-15,3-5-20 16,-3 0-13-16,1-5-89 16</inkml:trace>
  <inkml:trace contextRef="#ctx0" brushRef="#br0" timeOffset="29076.59">7579 8831 42 0,'0'0'91'0,"0"0"-36"0,0 0 2 16,0 0 3-1,0 0 9-15,0 0-31 0,56 81-12 16,-47-64-14-16,-3-1 9 16,2-2-19-16,-6-2 0 15,0-4-4-15,-2-6-6 16,0-2-57-16,0 0-57 16</inkml:trace>
  <inkml:trace contextRef="#ctx0" brushRef="#br0" timeOffset="29250.88">7579 8831 396 0,'-22'-118'47'0,"20"113"-44"16,2 4-6-16,0-3 3 15,0-3-18-15,9 5-36 16,6 2-78-16</inkml:trace>
  <inkml:trace contextRef="#ctx0" brushRef="#br0" timeOffset="29600.01">7999 8551 289 0,'0'0'44'16,"0"0"-36"-16,0 0 25 15,0 0 29-15,0 0-5 16,0 0-27-16,-46 0-10 16,29 21-19-16,-1 6 5 15,1 0 7-15,3 4-7 16,1 3-3-16,9 0-3 15,4-6 2-15,0 0-3 0,10-6 1 16,13-1 0-16,1-7-3 16,0-1 3-16,3-5-1 15,-4-4-4-15,-2-2-7 16,-2-2-1-16,-1 0-50 16,-3 0-19-16,-3-6-60 15</inkml:trace>
  <inkml:trace contextRef="#ctx0" brushRef="#br0" timeOffset="29919.43">7876 8758 328 0,'0'0'48'0,"0"0"-48"15,0 0 0-15,0 0 4 16,0 0-3-16,0 0 0 0,51-17-1 15,-33 11-9 1,2-4-1-16,-3 0-13 0,4-2-11 16,1 0-28-16</inkml:trace>
  <inkml:trace contextRef="#ctx0" brushRef="#br0" timeOffset="30416.76">8585 8382 267 0,'0'0'56'16,"0"0"-16"-16,0 0 17 15,0 0 5-15,0 0-16 16,0 0-17-16,-27-26-11 16,8 26-4-16,-2 4-9 15,-2 16-5-15,-1 4 8 16,-1 6-7-16,0 4-1 15,4 2 14-15,0 4-12 0,6 0 4 16,3 4 0-16,6-4-4 16,6-4 10-16,0-3-9 15,0-7 2-15,18-4 9 16,1-2-11-16,4-4-2 16,2 0-1-16,-1-2 0 15,0-4-3-15,5-2-13 16,2-3-9-16,3-5 12 15,-1 0-12-15,-4 0-8 16,-4-13-14-16,-5 1-28 16,1-2-45-16</inkml:trace>
  <inkml:trace contextRef="#ctx0" brushRef="#br0" timeOffset="30921.04">8794 8779 462 0,'0'0'52'15,"0"0"-51"-15,0 0-1 16,0 0 43-16,0 0-7 16,0 0-21-16,15 133-12 0,-10-100 4 15,-5-2 5 1,0-1-12-16,2-7 0 0,-2-5 0 15,0-3-6-15,2-8-5 16,-2-2-46-16,2-5-38 16,3 0-25-16,-3 0-41 15</inkml:trace>
  <inkml:trace contextRef="#ctx0" brushRef="#br0" timeOffset="31300.86">8940 8799 336 0,'0'0'78'0,"0"0"-78"0,0 0 5 15,0 0 29-15,0 0-12 16,0 0-2-16,-26 36-20 16,6-12 5-16,-2-2 18 15,1 0-16-15,4-6-2 16,3-4-4-16,5-4 0 15,3-4 1-15,4-2-2 16,2 0 0-16,0-2-4 16,0 0 4-16,0 2-4 15,0 0 1-15,13 2 3 16,5 0 22-16,-1-1-22 16,6 1 2-16,-3-1-1 15,0-1 2-15,2-2-4 0,1 0 1 16,-3 0-2-16,-3 0-1 15,-1 0-2-15,-3 0-23 16,-6-2-27-16,-3-5-10 16,1-2-64-16</inkml:trace>
  <inkml:trace contextRef="#ctx0" brushRef="#br0" timeOffset="32166.67">8678 7283 242 0,'0'0'81'16,"0"0"-66"-1,0 0 15-15,0 0 19 0,0 0 7 16,0 0-15-1,0-8-26-15,0 25 1 0,2 22 28 16,0 15-23-16,1 13 2 16,1 10-5-16,0 4-4 15,4-3 10-15,-2-5-15 16,1-4-2-16,-5-6-3 16,-2-12-3-16,0-10 1 15,0-11-2-15,0-10 0 16,0-8 0-16,0-4 0 15,0-4-4-15,-2-4-16 0,-3 0-31 16,1 0 0 0,2-14-62-16,2-10-71 15</inkml:trace>
  <inkml:trace contextRef="#ctx0" brushRef="#br0" timeOffset="32495.78">8809 7324 289 0,'0'0'55'15,"0"0"-44"-15,0 0-9 16,0 0 33-16,0 0 24 15,0 0-15-15,36 151-3 16,-22-79-19-16,-4 5 1 16,3-1 3-16,-3-6-14 15,-1-8 0-15,-3-8-8 16,-4-8-3-16,0-10 0 16,1-10-1-16,-3-5 0 15,0-4-5-15,0-6-16 0,0-1-46 16,0-4-67-1</inkml:trace>
  <inkml:trace contextRef="#ctx0" brushRef="#br0" timeOffset="35400.26">8668 7529 242 0,'0'0'11'0,"0"0"10"16,-119 109 35-16,103-87-5 16,16-8-27-16,0-6-16 15,11-6-6-15,16-2 15 0,4 0 9 16,2-14-21-1,0-7 15-15,2-4-19 0,-6-2 1 16,-6 4 0-16,-2-1-2 16,-6 2 1-16,-1 4-1 15,-5 5 0-15,-7 8 3 16,-2 5 0-16,0 0 21 16,0 0-3-16,-7 21-6 15,-8 9-7-15,-3 6-8 16,2 1 0-16,3-1 0 15,2-4 0-15,4-5 0 16,2 0 0-16,5-8 0 16,0-2 0-16,0-5-1 15,10-5-4-15,7-6 1 16,6-1-6-16,4 0 10 16,2-8 2-16,6-14 3 15,1-4-5-15,-1 4-5 0,-8 2 5 16,-9 8-4-16,-9 8 4 15,-9 4-1-15,0 0 1 16,0 0 0-16,-9 24 2 16,-13 12-1-16,-7 8 0 15,-5 6 5-15,3 1-6 16,4-1 0-16,5-4 0 16,4-8 0-16,9-6 2 15,2-9-2-15,7-11 0 16,0-5-5-16,0-7 5 0,3 0-9 15,17-11 9 1,5-24 7-16,6-11-7 0,2-8-1 16,-4 0-10-16,-4 5 11 15,-10 11-13-15,-9 10 13 16,-6 10 0-16,0 8 3 16,0 3 2-16,-10 4-2 15,-13 3 1-15,-10 0 6 16,-3 9-10-16,-1 3 0 15,1 3 1-15,11-9 0 16,9-2 3-16,8-4-4 16,3 0 0-16,3-18-4 15,0-12 2-15,0-8 0 16,2-6 4-16,0-1-1 0,0 3-1 16,2 8 0-16,2 6 0 15,1 10 2-15,-5 7-2 16,0 5 0-16,0 6-1 15,2 0-9-15,2 0-86 16,3 2-86-16</inkml:trace>
  <inkml:trace contextRef="#ctx0" brushRef="#br0" timeOffset="36066.44">9389 7177 139 0,'0'0'89'15,"0"0"-83"-15,0 0 0 16,0 0 26-16,0 0 26 15,0 0-20-15,22-45-3 16,-22 45 31-16,0 0-13 16,0 0-16-16,0 0-14 15,0 0-11-15,0 0-5 16,0 3-7-16,0 15 0 16,0 7 26-16,0 15-16 15,0 13 4-15,0 11 4 16,0 14 6-16,0 8-5 0,0 3-10 15,0 1-7 1,0-7 11-16,0-6-13 0,5-7 0 16,1-7 5-1,3-13-4-15,-3-6 1 0,-1-10-2 16,-2-8 0-16,-1-6 2 16,0-6-2-16,-2-8 0 15,2-2 1-15,-2-4-1 16,0 0 2-16,0 0-2 15,0 0 0-15,0 0-5 16,0 0 1-16,0-4-2 16,0-6 0-16,0-4-29 15,0 4-16-15,0-3-65 16,0 0-196-16</inkml:trace>
  <inkml:trace contextRef="#ctx0" brushRef="#br0" timeOffset="37172.92">10162 7305 352 0,'0'0'63'15,"0"0"-39"-15,0 0 20 16,0 0 20-16,-83 128-28 16,54-66-20-16,-7 6 13 15,3 1-16-15,0-1-3 16,-1-7 5-16,5-8-12 15,7-13-1-15,5-9-2 16,3-12 0-16,3-5-5 16,2-5-22-16,0-5-48 15,4-4-79-15</inkml:trace>
  <inkml:trace contextRef="#ctx0" brushRef="#br0" timeOffset="37399.81">9856 7646 403 0,'0'0'145'0,"0"0"-115"15,0 0-21-15,0 0 26 16,0 0 6-16,0 0-26 16,63 88-4-16,-34-52-11 15,4 0-2-15,3 2 2 16,7-4-19-16,1-5-12 0,5-9-30 15,0-9-17 1,-2-5-18-16,-10-6-58 0</inkml:trace>
  <inkml:trace contextRef="#ctx0" brushRef="#br0" timeOffset="37579.98">10503 7907 429 0,'0'0'43'15,"0"0"-6"-15,0 0 15 16,0 0-28-16,37 117-15 16,-27-105-6-16,-2-1-3 0,-1-5-3 15,-3-6-39 1,-2 0-45-16,-2 0-27 0,0-4-215 16</inkml:trace>
  <inkml:trace contextRef="#ctx0" brushRef="#br0" timeOffset="37735.24">10427 7699 479 0,'0'0'36'0,"0"0"-34"16,0 0 11-16,0 0-13 15,0 0-1-15,0 0-48 16,34-29-104-16</inkml:trace>
  <inkml:trace contextRef="#ctx0" brushRef="#br0" timeOffset="37939.6">10839 7613 364 0,'0'0'60'0,"0"0"-26"15,0 0 31-15,0 0-33 16,0 0-14-16,136-6-15 16,-107-1-3-16,0-1-1 15,-5-1-35-15,1 5-53 0,-2 0-100 16</inkml:trace>
  <inkml:trace contextRef="#ctx0" brushRef="#br0" timeOffset="38633.99">11766 7267 213 0,'0'0'173'16,"0"0"-144"-16,0 0 4 15,0 0 33-15,0 0-25 16,-116-45-14-16,80 45-7 16,-1 3-1-16,-5 19-5 15,-1 8 18-15,-1 4-11 16,3 6-7-16,5 6 1 15,5 6-5-15,10 9-3 0,7 1-7 16,9-1 3-16,5-4 0 16,2-9-3-16,21-8 0 15,4-8 1-15,2-8-1 16,-1-8-1-16,1-3-1 16,2-8-9-16,-4-3 5 15,4-2-25-15,-2 0-26 16,2 0-24-16,10-12-103 15</inkml:trace>
  <inkml:trace contextRef="#ctx0" brushRef="#br0" timeOffset="38974.33">11857 7699 437 0,'0'0'61'0,"0"0"-54"15,0 0 1 1,0 0 55-16,0 0-36 0,0 0-16 16,23 89-3-16,-17-57-7 15,-1-2-1-15,1-2 0 16,2-3 2-16,0-7-7 16,3-4-30-16,3-6-74 15,1-2-60-15</inkml:trace>
  <inkml:trace contextRef="#ctx0" brushRef="#br0" timeOffset="39302.93">12183 7626 429 0,'0'0'16'0,"0"0"-13"15,0 0 4-15,0 0 15 16,-147 64 1-16,116-43-12 16,6 2-10-16,7-4-1 15,7-6 0-15,6-1 1 16,3-2-1-16,2 1 0 16,0-4 0-16,0 1 3 15,7 0 9-15,11-2-5 0,4-2 8 16,2-2-12-16,3-2 15 15,0 0-18-15,-2 0-2 16,-2 0 2-16,2-12 0 16,-2-4-10-16,1 3-66 15,1-6-67-15</inkml:trace>
  <inkml:trace contextRef="#ctx0" brushRef="#br0" timeOffset="39702.57">12302 6936 357 0,'0'0'72'0,"0"0"-68"15,0 0 9-15,0 0 38 16,0 0 19-16,0 0-27 16,52 138-17-16,-34-68 4 15,-5 13 3-15,-1 3-9 16,-8 6 9-16,1-2-17 0,-1-7-10 15,5-12 6 1,2-16-7-16,0-10-4 0,-2-12-1 16,0-9 0-16,-7-6-6 15,1-6-2-15,-3-5-31 16,2 0-43-16,-2-7-92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7:49:40.624"/>
    </inkml:context>
    <inkml:brush xml:id="br0">
      <inkml:brushProperty name="width" value="0.05292" units="cm"/>
      <inkml:brushProperty name="height" value="0.05292" units="cm"/>
      <inkml:brushProperty name="color" value="#FF0000"/>
    </inkml:brush>
  </inkml:definitions>
  <inkml:trace contextRef="#ctx0" brushRef="#br0">17955 5031 225 0,'0'0'34'0,"0"0"-34"16,0 0-4-16,0 0-6 15,0 0-7-15,0 0 17 16,0 0 1-16,0 0 2 16,0 0-3-16,0-33 0 15,0 33 1-15,0 0 13 16,0 0 3-16,0 0-2 15,0 0 0-15,0 0-7 0,0 0 4 16,0 0 10-16,0 0-3 16,0 0 12-16,0 0-13 15,0 0 1-15,0 0 1 16,0 0-8-16,0 0-5 16,0 0-2-16,3 0-3 15,13-1 17-15,3-1-14 16,10-1 0-16,2 0 4 15,5-1-5-15,0 3-2 16,2-2-2-16,6 1 1 16,10 0 1-16,10-4-2 15,17-4 0-15,10 2 3 0,7 2-3 16,-2 6 1-16,-3 0-1 16,-10 0 0-16,-5 0-1 15,-4 1 1-15,-5 5 0 16,2-3 1-16,-5-1-1 15,-3-2 0-15,-1 0 0 16,-4 0 2-16,-9 0-2 16,-7 0 0-16,-6 0 0 15,-7 0 0-15,-2 0 0 16,-3 0 1-16,-1 0-1 16,-4 0 0-16,6 0-1 15,2 0 1-15,0 0 0 0,0 0 1 16,-4 0-1-16,-4 0 0 15,-3 0 0 1,-5 0 0-16,-3 0 1 0,-3 0-1 16,-3 0 0-16,-2 0 1 15,0 0 0-15,0 0 1 16,3 0-2-16,3 0 0 16,3 0 4-16,2 0-4 15,3 0 0-15,-1 0 5 16,-4 0-4-16,-2 0 1 15,-3 0-2-15,-2 0 0 16,-2 0 0-16,0 0 0 16,0 0-3-16,0 0-4 0,0 0-18 15,0 0-17 1,0 0-7-16,-2 0-2 0,-4 0 15 16,-4 2-120-16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7:51:13.210"/>
    </inkml:context>
    <inkml:brush xml:id="br0">
      <inkml:brushProperty name="width" value="0.05292" units="cm"/>
      <inkml:brushProperty name="height" value="0.05292" units="cm"/>
      <inkml:brushProperty name="color" value="#FF0000"/>
    </inkml:brush>
  </inkml:definitions>
  <inkml:trace contextRef="#ctx0" brushRef="#br0">16409 5725 291 0,'0'0'7'0,"0"0"-4"16,0 0 8-16,0 0 0 15,0 0 37-15,0 0-14 16,0 0-19-16,0 0-6 15,-35 0-8-15,35 0 2 16,0 0 7-16,0 0-5 16,0 0 15-16,-2 0-18 15,2 0-1-15,0 0 5 16,0 0-5-16,0 0 0 0,0 0-1 16,0 0 0-16,0 0-3 15,0 0 3-15,0 0-9 16,0 0 7-16,0 0 2 15,6 0 2-15,14 0-2 16,2 0 2-16,12 0 0 16,8-3-2-16,7-2 0 15,9-1 1-15,4 2 0 16,5-3-2-16,3 5 1 16,-6-4 0-16,1 0 0 15,-7 1 0-15,-3-1 0 16,-4-1 0-16,-3 6 1 15,-6 1-1-15,-5 0 0 0,1 0 0 16,-2 0-1-16,0 0 1 16,-1 0 0-16,-1-3 1 15,-3 3-1-15,-4-4 0 16,0 4 0-16,-6-3 0 16,2-4-1-16,-5 2 1 15,-3-1 0-15,-3 2 0 16,-4 0 0-16,-3-3 0 15,-3 1 0-15,-2 1-7 16,0-2 0-16,0 1-28 16,0 3-23-16,0 1-21 15,-9 2-115-15</inkml:trace>
  <inkml:trace contextRef="#ctx0" brushRef="#br0" timeOffset="803.72">17147 5520 246 0,'0'0'12'16,"0"0"8"-16,0 0-13 15,0 0 22-15,0 0-5 16,0 0 1-16,-10-6-20 16,10 6-5-16,0 0 0 15,0 0 0-15,10 0 3 16,1 0-1-16,3 0-2 0,1 0 0 16,3 0 1-16,4 0 1 15,2 6 3-15,3 0-5 16,4 2 2-16,3 0 3 15,1 0-5-15,1-2 0 16,0 2 1-16,4 1 0 16,-2 2-1-16,-3 2 0 15,1 0 0-15,-5 4 0 16,-4-3 0-16,-1-1 0 16,-3 0 0-16,-6-1 0 0,-1-2 1 15,-5-2-1 1,-3-1 0-16,-4-2 0 15,-2-1 0-15,0 0 0 0,-2-4 1 16,0 4-1-16,0-3 0 16,0 6 2-16,0-1 1 15,-2 1 5-15,-12 6-8 16,-1 3 0-16,-7 2 2 16,-8 4-2-16,-3 2 1 15,-5 2-1-15,3-1 0 16,0 0 3-16,5-1-3 15,4-6 0-15,5-4 2 16,4-2-1-16,1-2 0 16,3-2-1-16,1 1 0 15,6-4 0-15,1 0 0 0,3-1 0 16,2-4-1 0,0 2 1-16,0-1-20 0,0-1-71 15,2 0-108-15</inkml:trace>
  <inkml:trace contextRef="#ctx0" brushRef="#br0" timeOffset="16642.77">27387 5460 181 0,'0'0'20'0,"0"0"-13"15,0 0-3-15,0 0 2 16,0 0 17-16,0 0 11 16,0 0-22-16,0 0-11 15,0-10 2-15,0 10 0 16,0 0 4-16,0 0-7 15,0 0 0-15,0 0 12 16,0 0-9-16,0 0 5 0,0 0 5 16,0 0-5-1,0 0 4-15,-3 0-12 0,3 0 0 16,-2 0 7-16,0 0-7 16,2 0 0-16,-4 9 1 15,0 8 1-15,-3 5 4 16,0 4-6-16,-2 3 0 15,3 2 6-15,-1 5-4 16,0 7-2-16,2 1 10 16,1 0 1-16,2 0-2 15,2-4-9-15,0 0 0 16,0-6 3-16,0 2-3 16,0-3 0-16,-2-4 2 15,-3-1-2-15,-1 1 3 0,-4-1-3 16,-1-3 0-16,3-2 3 15,0-7-3-15,2-5 0 16,6-5 0-16,-4-1 1 16,4-3-2-16,-3 0 0 15,3 4 1-15,-2 0 0 16,2 3 0-16,0-1 0 16,0 3 1-16,0-1-1 15,0-4 0-15,0-2-2 16,0 1 2-16,0-4-6 15,0 1 6-15,0 1 0 16,0-2 1-16,13 1 0 16,1-2 6-16,-1 0-5 0,8 0-2 15,-1 0 12-15,1 0-12 16,4 0 0-16,2 0 3 16,4 0-3-16,5-6 3 15,6 0-3-15,3-2 0 16,1 2 0-16,1 2 0 15,0-2 0-15,0 3 2 16,2 0-2-16,0 0 0 16,2 1-2-16,0-3 2 15,0 4 2-15,1-2-2 16,-1 3 0-16,-2 0 0 16,-2 0 0-16,2 0 0 15,0 0 0-15,0 0 0 0,2 0 1 16,-1 0-1-16,0 0 0 15,4 0-1-15,2 0 2 16,0 0-1-16,-4 0 0 16,0 0 0-16,-3 0 0 15,-2 0 0-15,-4 0 0 16,5 0 0-16,-1 0 0 16,0 4 0-16,4 1 0 15,-2-4 0-15,0 0 0 16,3 2 0-16,-2-3 0 15,2 2 0-15,4-2 1 16,-3 0-2-16,2 1 1 16,1-1 0-16,2 0 0 15,3 0 0-15,-1 0 0 0,-2 0 0 16,-4 0 0-16,-6 3 0 16,-5 3 0-16,-3-2 0 15,-1 2 0-15,1-2 0 16,5-2 0-16,0-2 0 15,4 0 0-15,0 0 0 16,2 0 0-16,3 0 0 16,-3 0 0-16,2 0 0 15,-1 0 0-15,1 0 0 16,-2 0 0-16,3 0 0 0,-3 0 0 16,-2 0 0-1,2 0-1-15,-3 0 1 0,-4 0 0 16,0 0 1-1,-3 0-1-15,1 0 0 0,-1 0 0 16,5 0 0-16,0 0-1 16,1 0 1-16,-1 0 0 15,2 0 0-15,-6 0 0 16,-4 0 1-16,-9 0-1 16,0 0 0-16,-3 0-1 15,1 0 1-15,2 0 0 16,2 0 0-16,0 0 1 15,3 0-2-15,-1 0 1 16,0 0 0-16,-1-2 0 16,-6-2 0-16,1 0 0 0,0 0 0 15,4 0 0-15,3 0 1 16,-1 0-1-16,0-1 0 16,-1 0-1-16,-1 2 1 15,0-4 0-15,-2 3 0 16,0 0 0-16,-4 0-2 15,4 0-2-15,-5-3 4 16,1 4-6-16,1-1 6 16,1 2-2-16,-2-1 1 15,1 2 0-15,6 0-1 16,-3-2-4-16,2 1-1 16,0 1 6-16,-2-2-14 0,-2 1 5 15,-2 0 5-15,-6 0 5 16,4-2 0-16,-3 2 0 15,-1-2 0-15,2 2-2 16,-4-2 2-16,3-1-1 16,-1 4 1-16,-4-2 0 15,1 0-1-15,-1-2 1 16,-1 3 0-16,-1-3-1 16,3 3 1-16,-1-3 0 15,3 4 0-15,-3-3 1 16,1 0-2-16,-3 2 1 15,1 0 0-15,-5 0 0 16,0-1 0-16,-1 2 0 0,6-2 0 16,11 3 0-1,4-2 1-15,4 1-1 0,7-2 0 16,-7 0-1-16,1-2 1 16,-10 1 0-16,-9 1 0 15,-5-1 0-15,-6-3 1 16,-1-1-1-16,-3-2 0 15,0-1 4-15,0-6-4 16,-3 1 0-16,-3-2 5 16,4-2-2-16,2-4 13 15,0-2-13-15,0-8-2 16,6-2 8-16,5-2-7 16,-1-2-2-16,-6-5 1 0,0 2 0 15,-4 3 4-15,0 0-5 16,0 1 0-16,0 4 7 15,0-2-6-15,-2 1 8 16,-4 2-2-16,-4-3-5 16,-1 1 5-16,3 2-7 15,-2 5 0-15,6 4 4 16,-1 3-4-16,5 4 0 16,0 4-1-16,-2 2 3 15,2 4-1-15,0 2-1 16,0 0 0-16,0 4 0 15,0 0 0-15,-4-2 0 16,0 2 0-16,-6-1 0 16,1 1-3-16,-6-3 3 0,-5 4 0 15,-9-1-3-15,-7 2 3 16,-15-3 0-16,-5 3 0 16,-9-1 5-16,-3 1-6 15,-3-3 1-15,-1 3 0 16,-2 0 0-16,6 0 0 15,1 0 0-15,-1 0 0 16,8 0 0-16,3 7-1 16,-1 1 1-16,2-1 0 15,-4-3 0-15,-5 2 0 16,3-4 0-16,2 0-2 16,2-2 4-16,4 0-4 0,0 0 2 15,4 0 0-15,-2 0 0 16,4 0 0-16,-2 0 0 15,-1 0-1-15,-2 0 2 16,-3 0-1-16,-4 0 0 16,-5 0 0-16,-5 0 2 15,4-2-2-15,-3 0 0 16,4 2 0-16,5 0 0 16,4 0 0-16,12 0 0 15,-1 0 0-15,5 0-2 16,1 0 2-16,-4 0 0 15,1 2 0-15,0 4 2 16,-6-2-2-16,-1 2 0 16,3-2 0-16,-2 2 0 15,9-1 0-15,1-3 0 0,5 3-2 16,-3-1 4-16,3 0-1 16,-4 0-1-16,4 2 0 15,2-2 0-15,-7 0 0 16,-2 1 0-16,-5 2-1 15,-7-1 2-15,-2 2-1 16,4-2 0-16,6-3 0 16,9-2 0-16,4 2 0 15,-1-2 0-15,3 2-1 16,-4 1 2-16,2-1-1 0,2 2 0 16,-2-1 0-1,2-2 0-15,-5 2 0 16,-4-1 0-16,-4 4-1 0,-2 1 2 15,1-1-1-15,3 0 0 16,4 1 0-16,3-2 0 16,2-5 0-16,2 4 0 15,-2-3-1-15,2 0 2 16,2 0-1-16,2-2 0 16,0 0 0-16,1 2-1 15,0-2 1-15,-1 0 0 16,0 0 0-16,1 0 1 15,-1 0-1-15,-1 0 0 16,-1 0 0-16,-4 2 0 16,-2 2 0-16,-6 2 0 0,-1-1-1 15,-2 2 2-15,2 3-1 16,0-4 0-16,4 0 0 16,1-2 1-16,1-2-1 15,3 2 0-15,2-2-1 16,4 1 2-16,7-3 0 15,5 0-1-15,3 1 0 16,-4 1 0-16,-4 1 0 16,-4-1 0-16,-3 1-1 15,-2 0 2-15,2 0-1 16,2-3 0-16,-2 3 0 16,3 2 0-16,-5-1 0 15,2 2 0-15,3 0 0 0,-2-4 0 16,3 0 0-16,4 0 0 15,-3-2 0-15,-3 3 0 16,-6 0 0-16,-2 1 0 16,-2 0 0-16,6-1 0 15,1 0 1-15,8-3-1 16,5 2 0-16,3-2 0 16,6 0 0-16,1 0 0 15,3 0 0-15,0 0 0 16,0 0-1-16,0 0 1 15,0 0 0-15,0 0 1 0,-6 0-1 16,-4 0 0-16,4 2 0 16,-3-2 0-1,5 4-3-15,-2 2-25 0,-2 4-70 16</inkml:trace>
  <inkml:trace contextRef="#ctx0" brushRef="#br0" timeOffset="32382.65">16594 6636 195 0,'0'0'52'15,"0"0"-41"-15,0 0-9 16,0 0 0-16,0 0 14 16,0 0 11-16,0 0-19 0,0 0 1 15,-8-7-9-15,8 7-2 16,0 0 1-16,0 0 1 16,0 0 5-16,0 0 1 15,0 0-6-15,0 0 8 16,4 0-4-16,11 0 2 15,3 0-3-15,7 0 1 16,6 0-1-16,3-4-3 16,5 1 0-16,-1-2 8 15,7 1-7-15,1 2 2 16,2 2 1-16,0-2 1 16,6 2 2-16,2-2-6 15,0 0-1-15,2-2 9 0,-3 0-9 16,0-1 0-16,-5 2 3 15,-8 0-2-15,-9 3 1 16,-6-1-2-16,-7 1 0 16,-2 0 1-16,-2-1-1 15,1-4 0-15,1 1 2 16,3 0-1-16,0 0 9 16,0 0-4-16,-3-2 1 15,-3 0 4-15,-4 2-10 16,-4-1 1-16,-2 5 1 15,-5-1-3-15,0 1 0 16,0 0-1-16,0 0-8 0,0 0-11 16,0 0-44-1,0 0-59-15,-3 0-96 0</inkml:trace>
  <inkml:trace contextRef="#ctx0" brushRef="#br0" timeOffset="33049.1">17378 6303 299 0,'0'0'14'0,"0"0"-8"15,0 0-6-15,0 0 0 16,0 0 3-16,0 0 16 16,-6-11-8-16,24 11-8 15,3 8 5-15,4 3-3 16,-2 5 8-16,1-2 4 15,-2-1-11-15,3 1-4 0,-1 3 9 16,1-4-8 0,2 2 0-16,0-1-1 0,1-2 2 15,1-1-2-15,-2 0-2 16,0-5 0-16,0 4 6 16,-7-2-6-16,2-1 0 15,-4 4 1-15,-5-3-1 16,3 0 0-16,-8 1-1 15,1-3 1-15,-4-1-1 16,0 3 1-16,-5-4-4 16,0 4 4-16,0-2 0 15,0 2 2-15,0 3 0 16,0 2-2-16,-12 3 5 16,-10 2 3-16,-5 4-6 15,-6 0 4-15,2-2-1 0,2 2 3 16,0-1-2-16,4-3-1 15,3-1 6-15,2 2-11 16,4-4 1-16,3 0 1 16,1-3-2-16,6 0 0 15,2-4-2-15,1-3 0 16,3-3 0-16,0 0-16 16,0-2-14-16,0 3-21 15,7-3-62-15</inkml:trace>
  <inkml:trace contextRef="#ctx0" brushRef="#br0" timeOffset="53391.18">16570 7474 35 0,'0'0'2'0,"0"0"-1"0,0 0-1 16,0 0 15-16,0 0 27 15,0 0-5 1,0 0-14-16,0 0-1 0,0-5-7 16,0 5-6-16,0 0-9 15,0 0 1-15,0 0-1 16,0 0 0-16,0 0 0 15,0 0 4-15,0 0-3 16,0 0 5-16,0 0 12 16,0 0 3-16,0 0 14 15,0 0-10-15,0 0-7 16,0 0 0-16,0 0-3 16,0 0 3-16,0 0-9 15,0 0-8-15,0 0 11 0,0 0-11 16,8 0 14-16,6 0 3 15,8 0-10-15,2 0-1 16,10 0-7-16,4 3 3 16,7-1 5-16,4-2-8 15,2 0 3-15,2 0 1 16,3 0-1-16,0 0 3 16,-1 0-6-16,-1 0 0 15,2 0 2-15,-1 0-2 16,-1 0 0-16,-3 0 3 15,-6-2-1-15,-7-1-1 16,-7 1-1-16,-7 1 0 16,-2-2 1-16,-6 3-1 15,-3-2 0-15,-5 2 0 0,-4 0 1 16,0 0-1-16,5 0 0 16,-3 0 0-16,6 0 0 15,-3 0 0-15,-3 0 0 16,4 0 1-16,-6 0-1 15,-2 0 0-15,-2 0-1 16,0 0-1-16,0 0-3 16,0 0-6-16,0 0-14 15,0-2-24-15,-4-2-47 16,-8-6-100-16</inkml:trace>
  <inkml:trace contextRef="#ctx0" brushRef="#br0" timeOffset="54091.3">17299 7149 227 0,'0'0'51'16,"0"0"-42"-16,0 0-9 15,0 0 2-15,0 0 8 0,0 0 1 16,-12-11-6-16,24 11 8 16,0 0-11-16,2 0 4 15,1 3-1-15,2 5 3 16,2 2 2-16,1 2-9 15,5-2-1-15,4-3 15 16,7 2-12-16,1-6 1 16,1 4 4-16,-5-1-4 15,-2-1-2-15,-6 4-2 16,-2-3 0-16,-6 2 0 16,1-2 0-16,0 0 0 15,-5-1 0-15,0 4 0 0,1-2 0 16,-1 0 0-16,-3-2 0 15,-2 0-4-15,-3 3 4 16,-3 0-3-16,-2 4 3 16,2 0 0-16,-2 4 2 15,0 2-2-15,0 2 0 16,0 0 12-16,-4 3-12 16,-9-4 12-16,-5 6-3 15,-5-4 0-15,1 3 4 16,-2 1-7-16,-3-1 0 15,2 0 12-15,0-3-12 16,8 0 3-16,1-4 0 16,5-6-4-16,5-3-3 0,2-2-2 15,0 0 0-15,2-4-2 16,2 0 2-16,0-2 0 16,0 0 0-16,0 0 0 15,0 0 0-15,0 0-1 16,0 0-14-16,0 0-15 15,0 0-40-15,0-12-46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7:52:19.451"/>
    </inkml:context>
    <inkml:brush xml:id="br0">
      <inkml:brushProperty name="width" value="0.05292" units="cm"/>
      <inkml:brushProperty name="height" value="0.05292" units="cm"/>
      <inkml:brushProperty name="color" value="#FF0000"/>
    </inkml:brush>
  </inkml:definitions>
  <inkml:trace contextRef="#ctx0" brushRef="#br0">15206 3770 317 0,'0'0'73'15,"0"0"-64"-15,0 0-8 16,0 0 5-16,0 0 25 16,0 0 7-16,0 0-35 15,0 0-2-15,-11-10 2 16,11 10 1-16,0 0 3 16,5 0 6-16,8 0-6 15,7 0 10-15,4 6-17 16,5 1 3-16,12-1 7 15,3 1-5-15,7-1 5 16,2 0-10-16,1-4 3 16,-5 2-1-16,0-2-2 15,-2-2 0-15,-3 0 2 16,-1 0-2-16,-5-10 2 16,-7 0-2-16,-6 6 0 15,-12-1-3-15,-7 4 3 0,-1-2-9 16,-5 1-11-16,0 1-15 15,0-3-5-15,0 2-33 16,-7-2-42-16,-8 4-6 16</inkml:trace>
  <inkml:trace contextRef="#ctx0" brushRef="#br0" timeOffset="352.35">15625 3634 257 0,'0'0'20'15,"0"0"-13"-15,0 0 11 16,0 0 15-16,0 0-5 16,0 0 1-16,24-23-22 15,-8 23 0-15,6 0 9 16,3 6-1-16,2 6 5 15,4 0-7-15,0 4-7 16,0 3 5-16,-4 0-10 16,-2 7 3-16,-6 2 7 15,-3 0-7-15,-7-3 6 16,-3-4-7-16,-4-2-3 0,-2-5 13 16,0 0-13-1,0-2 2-15,-13 0 3 0,-13 3-5 16,-10 2-2-1,-13 5-86-15,-8-3-100 0</inkml:trace>
  <inkml:trace contextRef="#ctx0" brushRef="#br0" timeOffset="1351.17">12269 3327 493 0,'0'0'37'16,"0"0"-37"-16,-71 110 0 15,33-46 0-15,1 2 2 16,-2 1-2-16,4 1 10 16,3 0-1-16,8-9-4 15,2-8-5-15,8-15 0 16,6-12 0-16,5-11 0 15,1-12 0-15,2-1-3 16,0 0 3-16,0-8-5 16,7-28-10-16,13-18 15 0,0-14-1 15,0-8 1 1,-4-4 0-16,-3 0-2 0,-4 3-2 16,-7 0 0-1,-2 11 1-15,0 12 3 0,0 14 3 16,0 15-3-1,0 10 0-15,0 9 2 0,0 4 0 16,0 2-2-16,0 0-3 16,14 14 0-16,5 18-1 15,8 10 6-15,2 11-2 16,0 5 2-16,0 7 0 16,-2 2-1-16,-7 3-1 15,-5 2 0-15,-8-3 3 16,-5-8-3-16,-2-10 0 0,0-15 2 15,0-13-1 1,0-10 3-16,-9-8 6 0,-11-2 5 16,-6-3 5-16,-10 0-19 15,-4-11-1-15,0-12 2 16,5-3-1-16,1-4-1 16,10 3 0-16,5 8-2 15,9 7-1-15,10 9-19 16,0 3-31-16,2 0-77 15,22 0 11-15</inkml:trace>
  <inkml:trace contextRef="#ctx0" brushRef="#br0" timeOffset="1700.04">12672 3579 143 0,'0'0'192'15,"0"0"-155"-15,0 0-15 16,0 0 34-16,-11-104 0 16,-6 96-19-16,-5 4 0 15,-1 4-30-15,-6 0-4 16,-2 12 1-16,-5 14-4 15,3 11 6-15,2 0-6 0,6 3 1 16,8 0 0 0,7-4-1-16,10 0-1 0,0-1 1 15,0-4 0 1,16-3-1-16,6-3-3 0,5-5-22 16,4-6-9-16,0-8-38 15,8-4-21-15,-6-2-16 16</inkml:trace>
  <inkml:trace contextRef="#ctx0" brushRef="#br0" timeOffset="2069.14">13133 3446 218 0,'0'0'130'15,"0"0"-107"-15,0 0-11 16,-124-1 21-16,86 15 18 16,5 4-15-16,4 3-15 15,4 8-6-15,3-1-4 16,6 5 2-16,3-2-7 0,6 5-5 15,1 4 10-15,1 3-11 16,5-4 0-16,0 0 1 16,0-7-1-16,9-9 0 15,20-8-7-15,16-11 7 16,15-4 1-16,13-12-1 16,14-18-33-16,3-4-65 15,-8-4-126-15</inkml:trace>
  <inkml:trace contextRef="#ctx0" brushRef="#br0" timeOffset="6367.54">8711 5176 228 0,'0'0'14'15,"0"0"2"-15,0 0-13 16,0 0 18-16,0 0 11 16,0 0 3-16,0 0-12 15,-39-40 1-15,29 38-1 16,1-1 11-16,1 1-15 16,-4 2-3-16,1 0-2 15,0 0-4-15,2 0-3 16,-2 5-7-16,-2 12 1 15,1 11 4-15,-1 6-5 0,4 5 0 16,2 5 4 0,5 0-3-16,2-2-1 0,0-4 0 15,4-5 1-15,15-4-3 16,3-5 2-16,4-2-1 16,1-8 1-16,2-3 0 15,0-8 0-15,0-3 0 16,0 0 0-16,-2-2 2 15,-2-14 6-15,-1-8-8 16,-6-4 4-16,-2-5-2 16,-6-6-1-16,-3-3-1 15,-3-4 1-15,-4-2 3 16,0 1-3-16,0 1-1 16,-11 8 5-16,-5 4-3 15,-5 5 5-15,0 4-7 0,1 7 3 16,3 6-7-1,3 4 1-15,3 6-20 0,0 2-37 16,-1 4-53-16,-3 20-140 16</inkml:trace>
  <inkml:trace contextRef="#ctx0" brushRef="#br0" timeOffset="7051.32">8539 6288 366 0,'0'0'39'16,"0"0"-39"-16,0 0 1 15,0 0 6-15,0 0 9 0,0 0 2 16,39-100-13-1,-28 84-4-15,-3-2 3 0,1 2-3 16,-1 1 1-16,-2 2 11 16,-4 7-7-16,0 2 3 15,-2 4 7-15,0 0-6 16,0 0-7-16,0 0-3 16,0 4 0-16,0 18 7 15,0 11-7-15,0 4 0 16,-4 7 4-16,-5 0-2 15,0-6 4-15,2-1-5 16,3-7-1-16,0-6 9 16,2-1-9-16,2-5 0 15,0-1 0-15,0-3 0 16,0-2 0-16,0-2-4 0,0 0-60 16,-3 1-54-1</inkml:trace>
  <inkml:trace contextRef="#ctx0" brushRef="#br0" timeOffset="7633.81">8379 7231 181 0,'0'0'113'15,"0"0"-92"-15,0 0-14 16,0 0 36-16,0 0 2 16,0 0-17-16,102-81-10 0,-73 67-6 15,-2 0-1-15,-2 5 7 16,-7 2-10-16,-5 7 3 15,-6 0 5-15,-3 0-13 16,-4 11 6-16,0 14 6 16,-11 11 0-16,-18 7 0 15,-6 7-8-15,-3 3-2 16,2-3 15-16,10-2-17 16,3-11 1-16,12-3 1 15,6-8-3-15,5-2-2 16,0-6 0-16,14-4-4 15,13-6 0-15,6-3-13 16,0-3-25-16,3-2-29 16,-7 6-47-16,-4 0-199 0</inkml:trace>
  <inkml:trace contextRef="#ctx0" brushRef="#br0" timeOffset="8183.71">8421 8097 74 0,'0'0'360'0,"0"0"-351"16,0 0-9-16,0 0 3 15,0 0-3-15,0 0 4 16,89-61-3-16,-55 61-1 16,-5 0 0-16,-7 0 0 15,-3 5 5-15,-11 13-3 16,-6 4 10-16,-2 4 8 16,-4 2-12-16,-19 2 4 15,-1-2-9-15,-2-2 0 16,3-2 10-16,7-5-12 0,5-3-1 15,7-5 1 1,4-3-1-16,0 1 0 0,0-2 0 16,13-1 0-16,10 3-3 15,1-1 3-15,5-1-5 16,-2 6 1-16,-1 3-1 16,-6 0 4-16,-3 6 0 15,-7 4 1-15,-3 1 2 16,-5 4-1-16,-2 1-1 15,0-7 8-15,-2 2 7 16,-13-5 10-16,-6 0-6 16,-3-3-7-16,-3-6 5 15,0 1-17-15,3-7 0 16,-1-4 1-16,9-3-1 16,3 0-17-16,5-3-69 0,6-14-117 15</inkml:trace>
  <inkml:trace contextRef="#ctx0" brushRef="#br0" timeOffset="13932.79">9910 5145 298 0,'0'0'11'16,"0"0"-10"-16,0 0 1 16,0 0-1-16,0 0 14 15,0 0-2-15,0 0-13 16,-4-46 1-16,8 42 0 16,-2 0 2-16,-2 4 6 0,0 0 4 15,0 0 1-15,0 0 12 16,0-2-19-16,7-2-5 15,-1-2 5-15,6 2-7 16,1-2 1-16,3 0-1 16,3 0 0-16,6-4 2 15,4 2-2-15,0-2 0 16,2 2 0-16,-2 2 0 16,-4 4 0-16,-1 2-2 15,-2 0 2-15,-3 0-1 16,-2 0 1-16,-3 10 0 15,-6 2 5-15,-3 1-5 0,-5 4 9 16,0-1-6 0,-2 4 1-16,-21 1 3 0,1-2-7 15,-2-3 0-15,3-1 5 16,8-6-5-16,5-1 0 16,0-2 0-16,6-3 0 15,2 1-1-15,0 0 1 16,0-1-6-16,2 4 4 15,12-1-8-15,1-2 8 16,6 1 0-16,3 2 4 16,3 4-2-16,-1 7 0 15,3 3 0-15,-4 1-4 16,-2 4 4-16,-8-1 0 16,-4 6 0-16,-6-1 0 15,-5 1 5-15,0-4-5 16,0 2 0-16,-7-8 6 0,-13-1-3 15,-7-4 0-15,-6-1 0 16,-5-4 0-16,-5 0 1 16,3-5-4-16,3-2 0 15,5-4 1-15,3 0-1 16,7 0-1-16,7 0-9 16,3-7-87-16,8-7-200 15</inkml:trace>
  <inkml:trace contextRef="#ctx0" brushRef="#br0" timeOffset="19305.11">9985 6300 282 0,'0'0'4'0,"0"0"-3"15,0 0 13-15,0 0-2 16,0 0 2-16,0 0 11 16,0 0-19-16,-12-9 4 15,12 4 1-15,0 1 6 16,0-2 2-16,0 2-10 16,0-2 5-16,0-1 7 15,0-2-13-15,10-5-7 16,9-2 2-16,7-4-1 15,10-2 2-15,2 0-4 0,4 0 0 16,-4 2 2 0,-2 2-2-16,-3 1 0 0,-4 7 0 15,-2 2 0-15,-6 7-2 16,0 1 2-16,-3 0-4 16,-5 1 3-16,-2 17-1 15,-4 5 2-15,-7 5 5 16,0 3-4-16,-2 4 2 15,-18-3-3-15,-5 1 0 16,-2 0 4-16,0-3-1 16,0-1-2-16,4-5 0 15,0-3 0-15,3-1 7 16,0 1-7-16,4-6-1 16,5-2 15-16,5-8-13 0,4 0 0 15,2-3-2-15,0 3 1 16,0-3 0-16,0 3-1 15,4 1 0-15,13-2 9 16,4 2-9-16,1-4 0 16,7 2-2-16,-1-4 2 15,7 0-1-15,-4 0 1 16,0 0-5-16,-7 0-12 16,-2 0-41-16,-6-2-74 15</inkml:trace>
  <inkml:trace contextRef="#ctx0" brushRef="#br0" timeOffset="20100.04">9875 7636 382 0,'0'0'37'0,"0"0"-32"16,0 0 2-16,0 0 13 16,42-126 17-16,-16 82 4 15,4-5-29-15,1-1-11 16,-2 2 10-16,-2 3-1 15,-6 2 2-15,-3 11-5 16,-5 4-4-16,-3 1 11 16,-4 7-14-16,1 5 0 15,-3 3 10-15,-4 7-10 16,0 4 3-16,0 1-3 16,0 0 1-16,0 0-5 0,0 22 9 15,0 9-1 1,0 13 14-16,0 6-16 0,0 7 1 15,0 5 2-15,-2 0-4 16,-9 0 12-16,3-4-13 16,0-7 0-16,2-5 6 15,1-10-5-15,1-5 1 16,2-8-2-16,2-5 1 16,0-6 1-16,0-2-2 15,0-2 0-15,0-4-5 16,0 0-7-16,11-2-32 15,-1-2-65-15,-2 0-154 16</inkml:trace>
  <inkml:trace contextRef="#ctx0" brushRef="#br0" timeOffset="21252.15">10251 8413 254 0,'0'0'109'0,"0"0"-92"16,0 0 6-16,0 0-6 16,0 0 14-16,0 0 22 15,-91-67-28-15,70 67-6 16,4 0-19-16,-6 16 2 15,-6 10 5-15,0 10-3 16,-2 10 0-16,0 6 2 16,4 4-5-16,2 1 9 15,10 1-10-15,9-2 0 16,6-8 5-16,0-2-5 16,21-13-2-16,11-2 2 15,6-13 0-15,6-11-3 0,8-7 4 16,1 0-1-1,0-7 7-15,-3-17-6 0,-8-3-1 16,-7-9-3-16,-6-5 3 16,-6-9 7-16,-10-6-7 15,-6-4 0-15,-7-1 2 16,0 3-1-16,-14 2 1 16,-13 10-2-16,-2 8 2 15,-2 6 23-15,4 8-19 16,4 5 0-16,7 10 0 15,7 0-6-15,5 5-2 16,4 4-31-16,0 0-91 0,0 10-148 16</inkml:trace>
  <inkml:trace contextRef="#ctx0" brushRef="#br0" timeOffset="157948.85">20480 6517 16 0,'0'0'23'15,"0"0"-1"-15,0 0 9 16,0 0-6-16,0 0-10 16,0 0 16-16,0 0-6 15,0 0-14-15,-25-2 10 16,25 0-12-16,0 2 3 0,-2-2-2 16,0 2-8-16,0 0-2 15,0-2 0-15,2 2 1 16,-3-2 7-16,3 2 1 15,0 0 2-15,0-2 8 16,0 2-4-16,0 0-4 16,0 0-3-16,0 0-8 15,0 0 9-15,0 0-9 16,0 0 0-16,0 14 1 16,-2 6 4-16,-2 10 2 15,-1 0-5-15,0 0-1 16,1 0 5-16,2-3-6 15,0 0 0-15,2 5 2 16,0 1 2-16,0 2-1 16,0 8 1-16,-5-3-3 15,-1-2 15-15,-2-2-16 0,2-3 0 16,2-6 4-16,-3-1-2 16,3-4 1-16,-6 0-3 15,0 0 0-15,-1 5 6 16,-5-1-6-16,5 2 0 15,2-2 6-15,2-2-3 16,2-3-1-16,3-7-2 16,2 1 1-16,0-5 6 15,0-2-7-15,0-1 0 16,0-4 2-16,0 2-1 0,0 0 2 16,0-1-3-1,0-2 0-15,0 0 0 0,0 0 0 16,0 0 0-16,0-2 0 15,0 2 0-15,0-2-4 16,0 0 2-16,0 2 2 16,0-2 0-16,0 0 0 15,0 0 0-15,0 0 3 16,0 0 0-16,0 0-2 16,0 0-1-16,0 0 0 15,0 0 1-15,0 0-1 16,0 0 0-16,0 0 0 15,0 0 0-15,0 2 0 16,2-2-1-16,1 0 1 16,-1 2-6-16,2-2 6 0,1 2-1 15,0-2 0-15,3 2 2 16,1-2 6-16,7 2-7 16,7-2 0-16,8 0 8 15,2 0-8-15,7 0 0 16,2 0 1-16,3 0 0 15,-1 0-1-15,1 0-1 16,-1 0 1-16,6 7 0 16,0 0 0-16,13 1 0 15,7-4 0-15,7 2 1 16,8-4-1-16,2-2 0 16,0 2 0-16,-3-2 0 0,-8 2 0 15,-11 0 0-15,-11 2-1 16,-10-2 2-16,-7 2-2 15,2-2 1-15,-6 3 0 16,5-5 0-16,2 0 0 16,5 0 0-16,5 0 0 15,6 0 0-15,7 0 0 16,-1-2 0-16,-2 2 0 16,-4 0 0-16,-6 0 0 15,-9 0-1-15,-7 0 1 16,-5 0 0-16,-4 0 0 15,-6 0 0-15,4 0 0 16,1 0 0-16,3 0 0 16,2 0 0-16,7 0 0 15,6 0 1-15,7-5-1 0,2-1 0 16,0 2 0-16,1-2-1 16,-8 0 1-16,-6 2-4 15,-4-1 4-15,-8 1-1 16,-6 1 0-16,-2-2-2 15,-5-2 3-15,3 1-3 16,2-2 3-16,4-4 0 16,7 0 1-16,2 0-1 15,1 0 0-15,-1 2 0 16,-2 0 0-16,-5 2 0 0,-6 2 0 16,-4 2 0-16,-6 0 0 15,-6-1 0-15,-2 4 3 16,0-3-3-16,0 0 0 15,0-3 1-15,0 1-1 16,0 1 0-16,0-4 2 16,-2 4-2-16,2-3 1 15,0-1-1-15,0 1 0 16,0-3 4-16,0-2-4 16,0-2 0-16,0-3 1 15,0-3-1-15,0-2 2 16,0-2-2-16,0-1 0 15,0 2 3-15,0-2-3 16,2 3 0-16,1 4 1 16,-3-1-1-16,0 1 1 0,2 0-1 15,0-2 0-15,0 2 0 16,0-2 0-16,0 2-2 16,1-3 2-16,0 0 0 15,-1-5 0-15,0 5 0 16,-2 0 0-16,0 2 0 15,0 0 0-15,0 0 0 16,0 2 2-16,0 2-2 16,0 0 0-16,0 2 0 15,0-2 0-15,0 2-2 16,2 1 2-16,2 0 0 16,-1 1 0-16,-1 1 0 15,-2 4 0-15,0-3 0 16,0 3 0-16,0 0-1 0,0-1 1 15,0 3 0-15,0-1 1 16,0 5 0-16,0-4 0 16,0 5-1-16,0 0 0 15,0 0-1-15,0 0 1 16,0 0-1-16,0 0 1 16,-2 0-2-16,-1 0-6 15,1 0-2-15,0 0 9 16,-2 0-2-16,-1 0 5 15,-2 0-2-15,1 0 0 16,-1 0 0-16,3 0 0 0,4 0 0 16,0 0 0-1,0 0-2-15,-4 0 2 0,-4 0-2 16,-3 3 2-16,-7 0 0 16,-1-3 0-16,-8 0 0 15,-4 0 0-15,-5 0 2 16,-3 0-2-16,-3 0 0 15,-4-6 2-15,-3-1-2 16,-5 0 0-16,-4-1 0 16,-2 1 0-16,-5-2 0 15,1 2 0-15,-5-2 0 16,0 4 1-16,-5-4 0 0,3 1 0 16,0 1-1-1,6-4 0-15,10 1 1 0,1 0-1 16,8 2 0-16,0 3 1 15,5-1-1-15,-5 3 0 16,-2 3 0-16,-6 0 0 16,0 0-2-16,-4 0 2 15,4 0 0-15,-2 0-1 16,2 3 2-16,2-2-1 16,4 1 0-16,1 1 0 15,5-3 0-15,2 1 0 16,3-1 0-16,4 0 0 15,4 0 0-15,-2 0 0 16,0 1 0-16,-5 2 0 16,-1 1-1-16,-5 2 1 0,-6 2-2 15,4-2 2 1,-1 3 0-16,3-3 0 16,4-3 0-16,-2 4 0 0,0-2-8 15,-2 4 8-15,-3-1-4 16,1-1 4-16,-1 4 0 15,7-5-1-15,-4 2 0 16,5 0 1-16,4 2-2 16,4-3 2-16,14-1-1 15,4 0 0-15,6-3-20 16,3 1-3-16,2 0-1 16,0-1-10-16,0 4 10 0,0 3-30 15,16-3-55-15</inkml:trace>
  <inkml:trace contextRef="#ctx0" brushRef="#br0" timeOffset="161383.03">23767 6505 133 0,'0'0'147'16,"0"0"-139"-16,0 0-7 15,0 0 5-15,0 0-4 16,0 0 23-16,0 0 3 15,-23-26-20-15,21 26-8 16,0 0-1-16,0 0 1 16,-3 6 2-16,-2 12-1 15,-4 7 6-15,-2 6 1 16,-3 9-1-16,-4 8 15 16,0 10-7-16,0 3-11 15,-1 2 10-15,4 2-12 16,3-6 7-16,3-6-1 15,5 0-7-15,-1-2 7 16,0-1-8-16,3 1 0 16,-5 1 4-16,3-2-3 0,-1-6-1 15,2-6 0-15,3-9 1 16,0-8-1-16,2-7 0 16,0-4 0-16,0-1 5 15,0-4-5-15,0 1 0 16,0-2 0-16,0 0 1 15,0-2 0-15,0 2-1 16,4-1 0-16,5-2 5 16,2-1-1-16,10 0-3 15,6 0-1-15,10 0 0 16,9 0 5-16,12-8-5 16,7 1 0-16,7 0 4 0,5 1-4 15,4 1-2-15,6 0 2 16,-1-3 0-16,11 4 0 15,5-6 0-15,7 2 0 16,5-2 2-16,0-2-2 16,-8 2-2-16,-3 0 2 15,-7 4 0-15,-7 0 0 16,-7 0 0-16,-8 1 0 16,-1 0 0-16,-4-3 0 15,3 0 0-15,5 0 0 16,4-1 2-16,4 4-1 15,-5-1-1-15,-2 2 0 16,-5-2-1-16,-6 0 1 0,-3 0 0 16,-1 0 0-1,-3 0 0-15,0 0-2 0,-4-2 2 16,-2 2 0-16,-6 0 2 16,2-2-2-16,-6 2 0 15,3-3 0-15,-3 3 0 16,1 3-2-16,-1 1 2 15,-1 0 0-15,1 2 0 16,2 0 0-16,-2-2 0 16,0 2 0-16,-3 0 0 15,-4 0-4-15,-3 0 2 16,-3 0 2-16,0 0-2 0,2 0 2 16,3 0-1-1,2 0-1-15,0 0 2 0,2 0 0 16,-3 0 0-16,2 0 0 15,-1 0 2-15,2 2-2 16,2 0 0-16,3-2-2 16,-1 0 4-16,1 0-2 15,-5 0 0-15,-5 0 0 16,-2 0-2-16,1 0 2 16,-3-2 0-16,3-2 0 15,4 0 2-15,0 0-4 16,1 2 2-16,2 0 0 15,-3 0 0-15,-5 2 0 16,-4-2-1-16,-9 0 1 0,-4 2-4 16,-5 0 2-16,0-3-4 15,2 2 6-15,3 1 0 16,4-4 0 0,7 2 0-16,6-1-1 0,2 1 2 15,6 1-1-15,-1-2 0 16,-9 3 0-16,-8 0-1 15,-8-2 1-15,-11 2-2 16,-2 0-4-16,-2 0 6 16,0 0 3-16,0 0-3 15,0-1 0-15,0-3 4 16,0-2-4-16,8-1-1 16,0-1 1-16,3-2 0 15,1 1-2-15,-1-1 2 0,-3-4 0 16,-2 0 1-16,-4-5-1 15,-2-4 0-15,0-4-1 16,0-4 1-16,0-9 2 16,-2-6-2-16,-6-8 0 15,4-2-1-15,4 2 1 16,0 6 0-16,0 10 0 16,2 5 1-16,8 2 2 15,-2 6-3-15,1 0 0 16,0 6 4-16,0-2-3 15,0 2-1-15,-3 2 0 16,-1-1 1-16,-1 1 0 16,-1 4-1-16,-3 5 0 15,0-3 8-15,0 5-8 0,-7-4 0 16,-17 5 2-16,-13-3-1 16,-9 1 3-16,-10 1-4 15,-6-2 0-15,-11 4 2 16,-4-2 0-16,-5 3-2 15,-2 3 0-15,1-3 1 16,-4 3-1-16,-2 0 0 16,-7 0 0-16,-2 0 0 15,2 6 0-15,5 4 0 16,10 0-1-16,17 1 2 0,11-3 1 16,2-3-2-16,3 1 0 15,2-2 1-15,-1 1 0 16,5-1-1-1,4-4 0-15,7 0 2 0,11 0 13 16,7 0-10-16,1 0-4 16,3 0 3-16,-2 0-4 15,-2 0 0-15,-3 0 0 16,-4 1 0-16,-7 2-1 16,-4-2 1-16,-4 2 0 15,-5-2 1-15,-3-1-1 16,-4 0 0-16,0 0 0 0,-1 0 1 15,-4 0-2 1,1 0 1-16,0 0 0 16,4 0 1-16,3 0 0 0,-1 0-2 15,0 0 1-15,0 5 0 16,1-3 0 0,4 0 0-16,0-2 0 0,2 1 1 15,0 2-1-15,-5 1 0 16,-7 1 0-16,-2 1 0 15,-10 3-1-15,-3 3 1 16,1 2 0-16,-3-1 0 16,3 2 0-16,3-3-1 15,10-2 1-15,11-3 0 16,11-1 0-16,9 3 0 16,4-7 0-16,5 0 1 0,2 2 0 15,-2-4-1 1,0 2 0-16,-7 2 0 0,0 0-1 15,-5 2 1-15,4-1 0 16,-1-2 0-16,5-1 0 16,-6-1 0-16,1 2 0 15,-2-1 0-15,-5 0 0 16,-2 0 0-16,0 0 0 16,-2 2 0-16,0-2 0 15,2 2 0-15,4-4-1 16,5 2 1-16,5-2 0 15,4 0 0-15,-3 0 0 16,-1 0 0-16,-1 0 0 0,-1 0 0 16,-2 0 0-1,3 0 0-15,1-2-1 0,-1-2 1 16,1 0 0-16,-3 0 0 16,-2 0 0-16,-2-1 0 15,-7-1 0-15,0 1 0 16,-7-1 0-16,1 0 0 15,-1 2 0-15,0-2 0 16,0 2 0-16,5 0 0 16,2 0 0-16,2 2 0 15,6-2 0-15,0 2 0 16,1-1 0-16,3 2 0 0,-4 1 0 16,-1-1 0-1,2-2 0-15,-2 1 0 0,1 2 0 16,6-1 0-16,4 1-5 15,4 0-2-15,7-5-19 16,0 5-11-16,0 0-44 16,12 0-4-16,-4 11-199 15</inkml:trace>
  <inkml:trace contextRef="#ctx0" brushRef="#br0" timeOffset="177390.9">5248 10757 351 0,'0'0'9'0,"0"0"-9"16,0 0 0-16,0 0 10 16,0 0-9-16,0 0 15 15,0 0-11-15,0 0-1 16,-8 0-4-16,8 9 0 15,0 7 0-15,0 8 16 16,0 7-13-16,0 4 7 16,-7 10 5-16,-1 6-3 15,-6 6 12-15,3 2-14 16,-3 6-4-16,3-2 16 16,0-4-20-16,0 2 0 0,-2-6 2 15,2-2-3-15,-5-4 4 16,5-8-5-16,1-5 0 15,4-5 10-15,2-6-10 16,2-7 1-16,-1-5-1 16,1-8 2-16,2-3 1 15,0-2-3-15,0 0 0 16,0 0 7-16,0 0-7 16,0 0-1-16,0 0-1 15,0 0 2-15,11 0 4 16,7 0 2-16,9 0-2 15,6-4-1-15,7-2-3 0,10-4 0 16,5-2 0-16,5 0 2 16,4 0-2-16,4 2 0 15,3 3 0-15,-2 3 1 16,-3-1-1-16,4 5 0 16,-1-2 0-16,4 0 2 15,12 0-2-15,9-4 0 16,10 0 0-16,4-3 0 15,2 1 0-15,0-2 0 16,-6 1-1-16,-1 5 2 16,-7 4-2-16,-7 0 1 15,-4 0 0-15,-1 0 1 0,-1 0-1 16,2 0 0-16,-3 0-1 16,-2 0 2-16,1-4-1 15,-2 2 0-15,4-2 0 16,4 2 0-16,-1 0 0 15,-1 2 0-15,-2 0 0 16,-10 0 1-16,-1 0-4 16,1 0 3-16,0 0 0 15,2 0 0-15,-7-3 0 16,-1 0 0-16,-7-1 0 16,-6 2 1-16,-8 2-2 15,-5 0 1-15,-8 0 0 16,-6 0-3-16,-7 0 3 0,-2 0 0 15,-3 0-1 1,-1 2 4-16,-3-2-3 0,3 1 0 16,-4-1 0-16,-1 3 1 15,1-3-1-15,-6 0 0 16,-2 0 0-16,0 0 0 16,3 0 1-16,-3-10-1 15,2-8 0-15,-4-7 2 16,0-3-2-16,0-1 0 15,0-5 0-15,0-4 0 16,0-2 1-16,0-1-1 16,0-1 0-16,0-2-1 15,7 0 1-15,0 1-1 16,4 0-2-16,-3 3-6 0,2 2 9 16,-3 5-12-16,-5 4 12 15,-2 4-4-15,0 6 4 16,0 0 0-16,0 5 0 15,0 0 1-15,0 0 0 16,0 0-1-16,0 3 0 16,0 4 0-16,0 1 0 15,-2 6-1-15,-1 0-4 16,-6 0 5-16,-2 0-3 16,-9 0 1-16,-6 0 2 15,-11 8-3-15,-5 2 3 16,-2 0 0-16,-5-2 0 15,-3-4 0-15,-1 2 1 0,0-1-1 16,-3-4 0-16,0 2 1 16,0-2-1-16,-6 1 0 15,-3 2 0-15,-2-3 0 16,-6 4 1-16,-1-1-1 16,-1 0 0-16,-4 0 0 15,8 2 0-15,0 4-1 16,5 0 0-16,3 0-2 15,1 0-1-15,-3-2-4 16,0-2 5-16,3-3 0 16,1-3 3-16,7 0 0 15,2 0-1-15,5 1 2 0,3 1-2 16,6-2 1 0,-1 0 0-16,6 0 1 0,0 0-1 15,-5-2 0-15,-2-6 0 16,-5 2 1-16,-3 0-1 15,-2 2 0-15,2-3 0 16,-2 2 1-16,3-1 0 16,-1-2-1-16,0 4 0 15,4-2 0-15,1 2 3 16,6 2-3-16,1 2 0 16,3 0 8-16,-3 0-8 15,-1 0 0-15,0 0 0 16,2 0 1-16,1 0 0 0,-1 0-1 15,-1 0 0 1,-3 0 2-16,-2 0-2 0,1 0 0 16,-2 0 0-16,3 0 0 15,-3 4 1-15,5 0-1 16,-1 0 0-16,2 0 1 16,7 1-1-16,-3-2 0 15,3-3-1-15,1 0 2 16,-1 0 2-16,2 0-3 15,-2 0 0-15,3 0 7 16,-1 0-7-16,2 0 0 16,6 0 0-16,0 0 1 15,6 0 1-15,2 0-2 16,2 0 0-16,3 0-1 0,1 0 1 16,0 0-1-16,1 0 1 15,-3 0-3-15,-1 0-2 16,-6 0 1-16,-4 0 1 15,0 0-3-15,1 0 6 16,-1 0 0-16,7 3 0 16,-1-2 0-16,6-1 0 15,1 2 0-15,1-2 0 16,4 0 0-16,-2 0 0 16,2 0 0-16,-2 0 0 15,-1 0 0-15,-4 3 0 16,1-3 0-16,-1 1 0 15,-2 3 0-15,2-2 0 0,1 0-2 16,3 0-27-16,3 0-35 16,0 0 3-16,0 0-17 15,0 4-27-15</inkml:trace>
  <inkml:trace contextRef="#ctx0" brushRef="#br0" timeOffset="209945.97">10496 10050 11 0,'0'0'26'0,"0"0"-1"16,0 0-14-16,0 0 4 0,0 0 5 16,0 0-3-16,0 0 13 15,89-106-30-15,-87 104 1 16,-2 0-2-16,0 0-2 16,0 2-20-16,0-2 8 15,0 2-5-15,0 0-30 16</inkml:trace>
  <inkml:trace contextRef="#ctx0" brushRef="#br0" timeOffset="210797.05">10496 10050 100 0,'85'-122'17'0,"-85"120"-8"16,0-2-9-16,0 1 0 0,0 0 4 15,0-1 7-15,0 1 4 16,0 1-5-16,0 1-5 16,0 1 20-16,0 0-8 15,0 0-3-15,0 0 1 16,0 0 0-16,0 0 0 16,0 0 6-16,-5 0-2 15,-4 0 7-15,-6 0-26 16,-1 0 0-16,-1 6 7 15,-6 0 0-15,1 4 4 16,-5 2-8-16,-2 2-2 16,-5 4 8-16,1 4-7 0,-5 2-2 15,1 4 3-15,0 4-1 16,4 0 5-16,4 2-5 16,5 6 2-16,6 1 4 15,7 3-7-15,5 0 1 16,6-2 5-16,0-4-4 15,2-2-1-15,19-3 1 16,6-2-3-16,4 0 11 16,5-5-11-16,-1-5 0 15,6-2 3-15,-3-8-3 16,2 0 2-16,-2-8 3 16,-2 0-3-16,-3-3 2 15,-4 0-4-15,-4 0 0 16,-6 0 0-16,-1 0 0 15,0-3 1-15,-2-6-2 0,-1-10 3 16,3-3 0-16,0-8-2 16,0-8 0-16,4-12 3 15,-2-10-3-15,2-8 1 16,3-7-1-16,-3-2 0 16,-4 0 0-16,-2 1 0 15,-5 11 0-15,-7 3-1 16,-4 8 1-16,0 6 0 15,0 8-1-15,0 8 1 16,-7 10-7-16,-3 10 7 0,-4 8-2 16,3 4 2-1,-2 0 0-15,-3 28 0 0,-2 14 0 16,3 14 1-16,-2 15-3 16,5 16 2-16,3 11 0 15,1 7 2-15,8 0-2 16,0-11 0-16,0-10 0 15,14-14 0-15,11-17 0 16,2-14 0-16,6-10-6 16,3-14 5-16,4-9-5 15,2-6-20-15,-2-20-9 16,0-21-23-16,-2-9-12 16,-9-7-32-16</inkml:trace>
  <inkml:trace contextRef="#ctx0" brushRef="#br0" timeOffset="211702.13">11128 10258 51 0,'0'0'91'15,"0"0"-24"-15,0 0-36 16,0 0 2-16,0 0-9 16,0 0-1-16,-113 66-10 15,102-16-10-15,6 2-3 16,3 1 6-16,2-3-6 16,0-5 0-16,0-12 1 15,2-8-1-15,10-11 0 16,-3-9 0-16,-1-5 0 15,3 0 13-15,1-11-13 0,-1-20 2 16,0-4 3 0,0-4-5-16,-2 1 1 0,-3 4-1 15,0 6 0-15,-4 11 1 16,-2 6-1-16,0 9 0 16,0 2-1-16,4 0-3 15,3 4 4-15,1 12 0 16,6 4 3-16,1 3-2 15,3-4-1-15,2 1 0 16,2-6 0-16,1-4 0 16,0-6-1-16,-4-4-2 15,3 0 0-15,-3-14-2 16,-4-14-2-16,-4-6-3 16,-4-10-2-16,-5-6 4 15,-2 0 8-15,0-4-1 16,0 4 1-16,0 3 6 15,-6 9-5-15,-4 6 0 0,4 10 8 16,4 7 1-16,2 12-2 16,0 3-8-16,20 0 2 15,11 16 0-15,7 14 0 16,-1 7 0-16,-3 1 6 16,-1 4-7-16,-8 2 0 15,-7-2-1-15,-9 4 0 16,-9 0 3-16,0 4-3 15,-23 2 1-15,-12-3 2 16,-5-8-3-16,-1-9 4 16,5-11-4-16,10-11 0 15,8-10 8-15,7 0-5 0,6 0 7 16,5-13-4-16,0-9 0 16,21-7-5-16,10-4-1 15,9-2 0-15,3-4 1 16,-4-1-1-16,3-2 0 15,-3-4 1-15,-6 2-1 16,-4-6 1-16,-7 1-1 16,-8-3 0-16,-8 0 1 15,-6 5-1-15,0 10 0 16,0 5 3-16,-6 7 0 16,-8 11-1-16,3 1 3 0,0 11-4 15,2 2 15 1,-4 0-16-16,1 15 0 15,1 14 0-15,5 11 1 0,6 6-2 16,0 7 1-16,0-3 0 16,0-5 10-16,17-3-10 15,8-8 1-15,2-3 7 16,0-7-3-16,2-2-2 16,0-2-3-16,0-4-7 15,2-4-11-15,-2-6-64 16,-4-6-52-16</inkml:trace>
  <inkml:trace contextRef="#ctx0" brushRef="#br0" timeOffset="212437.16">10949 11249 179 0,'0'0'32'0,"0"0"-4"15,0 0 0-15,0 0 12 0,0 0 5 16,0 0-18-16,21-96 6 16,-21 96-9-16,0 0-12 15,-8 0-2-15,-8 6-6 16,-2 17 3-16,-4 10-7 15,1 8 0-15,4 0 2 16,1-1-2-16,7-4 0 16,7-6 1-16,2-5-1 15,0-6 0-15,11-4 0 16,7-5 0-16,5-4 3 16,1-6-2-16,0 0 1 15,-1-19 7-15,-3-8-6 0,-5-9 2 16,-1-4-5-16,-7-7 0 15,-5 2 8-15,-2 0-8 16,0 8 0-16,0 8 4 16,0 7-4-16,-9 2 2 15,-5 6-2-15,1 6-5 16,-1 3 3-16,2 5-29 16,-7 0-11-16,0 21-28 15,-4 13-22-15</inkml:trace>
  <inkml:trace contextRef="#ctx0" brushRef="#br0" timeOffset="213066.96">11004 12507 241 0,'0'0'27'0,"0"0"-8"16,0 0 1-16,0 0 19 15,0 0-9-15,0 0-14 16,-94 8 0-16,81 11-16 15,-1 8 6-15,-1 7 3 16,1 2-2-16,-1 4 12 0,4-2-16 16,2-6-2-1,4-7 5-15,5-6-6 0,0-8-2 16,0-4 1-16,7-2 2 16,9-5 1-16,1 0 6 15,6 0-6-15,1-23 15 16,-1-6-17-16,-4-5 2 15,-7 1 2-15,-7 3-1 16,-5 2 0-16,0 2-3 16,0-1 0-16,-7 4 4 15,-5 5-4-15,1 0-1 16,3 6 0-16,-2 2-1 16,4 2-5-16,1 0-33 15,1 2-56-15,2 3-160 16</inkml:trace>
  <inkml:trace contextRef="#ctx0" brushRef="#br0" timeOffset="-214233.6">13133 9635 373 0,'0'0'7'0,"0"0"7"15,-137-20 0 1,99 20 3-16,7 0 14 0,0 22-16 15,2 10-4-15,0 12 0 16,4 11-11-16,5 9 0 16,7 11 7-16,4 8-6 15,5 3 0-15,4 2-1 16,0-3 0-16,6-10 1 16,14-12-1-16,4-9 0 15,1-12-2-15,4-10 2 16,0-16-4-16,2-12 4 15,3-4 3-15,1-23 10 16,3-21-13-16,3-19 0 16,1-16 4-16,0-15-3 0,0-14-1 15,-4-9 0-15,-7 2 0 16,-10-3 0-16,-11 3 0 16,-10 0 0-16,0 2-4 15,-26 6 3-15,-6 15-1 16,1 26 0-16,9 28 3 15,4 28-4-15,2 10 0 16,6 36 3-16,-3 28 1 16,-1 24-1-16,3 20 0 15,4 10 0-15,4 5 1 16,3-3 0-16,0 1-1 16,14-7 0-16,11-7 2 15,2-9-2-15,1-14 0 0,-3-18 0 16,-5-18-3-1,0-20 2-15,-5-14-4 0,2-14 5 16,-2 0 0-16,1-12 1 16,1-24 2-16,3-14-3 15,1-4 2-15,-4 0-2 16,-6 9 0-16,-2 12 0 16,-2 12-1-16,-5 14 1 15,2 7 0-15,1 0-7 16,6 13 4-16,5 19 1 15,0 11 2-15,1 5 0 16,3-3 4-16,-1-6-4 16,0-9 0-16,1-10 0 15,-7-7 1-15,3-8-4 0,-1-5 8 16,-3 0-5-16,3-16 14 16,-4-14-13-16,1-10 1 15,-1-4-2-15,-3 0 2 16,4 2-2-16,-1 5 0 15,3 8-2-15,-1 6 0 16,-5 5-13-16,2 6-42 16,-4 9-30-16,3 3-81 15</inkml:trace>
  <inkml:trace contextRef="#ctx0" brushRef="#br0" timeOffset="-213865.74">14027 10010 286 0,'0'0'34'0,"0"0"-4"15,-11-110-5-15,-4 78 12 16,-3 10 0-16,0 8-18 16,7 6-9-16,4 3-1 15,5 5-7-15,2 0-4 16,0 10 2-16,0 24 0 15,2 15 3-15,11 7-3 16,6 6 0-16,1-4 0 16,-1-2 0-16,2-10 0 0,-4-5 0 15,-5-3 0-15,-8-4 1 16,-4-3 0-16,0 0-2 16,-9-7-4-16,-15 0 5 15,-5-5 7-15,0-4-7 16,-3-7 0-16,3-8-3 15,5 0-14-15,4-16-26 16,9-22-22-16,4-10-20 16,5-14 16-16,2-11-23 15</inkml:trace>
  <inkml:trace contextRef="#ctx0" brushRef="#br0" timeOffset="-213062.33">13842 9535 220 0,'0'0'31'16,"0"0"10"-16,0 0-19 15,0 0 0-15,0 0 0 16,147-32 7-16,-104 78 13 16,-3 14-30-16,-4 6-8 15,-5 12 2-15,-9 9-4 16,-7 7 1-16,-7 9-3 16,-8-3 0-16,0-6 0 15,-14-14 0-15,-3-16 0 16,3-14 3-16,1-12-3 15,3-12 1-15,6-8-1 16,4-7-1-16,0-11-3 0,6 0 1 16,19 0 3-1,6-19 8-15,7-6-6 0,-2-4-2 16,2-1 0-16,-5-3 0 16,-1-2 0-16,-6-3 0 15,-3-2 0-15,-8-7 3 16,-4-3-3-16,-4 0 1 15,-5-2-1-15,-2 8 0 16,0 6 2-16,0 6-2 16,-11 8 0-16,-4 8 1 15,1 4 0-15,-1 7-1 16,1 5 0-16,1 0 0 16,0 19 2-16,-1 14-2 15,3 15 0-15,7 3 1 16,2 3-1-16,2 0 0 0,0-5-1 15,2-7 1-15,11-7-1 16,3-8 1-16,1-9-8 16,-1-10-6-16,-1-8 1 15,-3 0 6-15,-1 0-1 16,-1-13-14-16,2-12 3 16,3-5-20-16,1-1-3 15,0 8 27-15,0 2 11 16,-1 9 4-16,-1 8 0 15,-1 4 1-15,-3 0 5 16,6 22 5-16,0 4 13 16,-5 6-13-16,2-2-8 0,-3 1-3 15,-4-1 0-15,-1-4 0 16,-5-6-1-16,0-8 3 16,0-7-1-16,0-5 39 15,0 0 34-15,0-25-47 16,0-15-11-16,0-8-2 15,0-7 5-15,0-1-17 16,8-1 0-16,13 2 5 16,1 7-5-16,0 8-2 15,-2 9-1-15,3 6 0 16,-4 6-5-16,-1 5-18 16,-2 2-54-16,-5 11-25 15,-9 1-206-15</inkml:trace>
  <inkml:trace contextRef="#ctx0" brushRef="#br0" timeOffset="-210417.19">13567 11107 138 0,'0'0'62'0,"0"0"-36"16,0 0-11-16,0 0 22 16,0 0-7-16,0 0 10 15,0 0 2-15,-48-63-16 16,26 58-3-16,-5 5-6 16,-6 0-11-16,-9 0 19 15,-6 12-24-15,4 10 3 16,-3 6 4-16,7 3-1 15,9 5 2-15,14-1-9 16,9-1 3-16,8-6 2 0,0-1-4 16,25-7-1-1,8-7 3-15,3-1-3 0,5-3 5 16,1-8-5-16,-3-1 3 16,2 0 0-16,-5-15-2 15,-3-11-1-15,-4-7 3 16,-8-1-3-16,-6-6 4 15,-9-2-4-15,-6 0 0 16,0 2 3-16,0 4-2 16,-15 4-1-16,-5 7 5 15,-3 5-4-15,6 7 1 16,-1 4-2-16,7 6-8 16,-1 3 5-16,6 0-41 15,-3 17-30-15,0 18-8 16,-3 8-68-16</inkml:trace>
  <inkml:trace contextRef="#ctx0" brushRef="#br0" timeOffset="-209883.07">13141 12516 422 0,'0'0'41'16,"0"0"-36"-16,0 0 6 16,0 0-7-16,46-102 24 15,-23 62-13-15,1 0-12 16,-4-3 14-16,0-1-17 16,3-1 9-16,-4 1-2 15,-3 1-5-15,-1 10 2 16,-1 9-4-16,-7 5 0 0,-1 11 1 15,-4 6-1-15,1 2-2 16,-3 0-3-16,0 14 5 16,0 16 9-16,0 15-4 15,0 9-5-15,0 4 14 16,0 6-12-16,-3-2 3 16,-1-6 1-16,2-10-2 15,2-10 2-15,0-5-6 16,0-8 0-16,2-2 0 15,8-7 0-15,1-2-14 16,4-6-29-16,1-6-96 16</inkml:trace>
  <inkml:trace contextRef="#ctx0" brushRef="#br0" timeOffset="-205650.04">10797 12082 233 0,'0'0'13'15,"0"0"1"-15,0 0-5 0,0 0 10 16,0 0 3 0,0 0-8-16,-114-17-3 0,92 17 5 15,-3 0-15-15,1 0-1 16,-1 3 7-16,1 8 2 16,-1 6 2-16,-2 2-3 15,0 6-7-15,-2 1 10 16,3 5-10-16,-5 6 4 15,-2 3 2-15,2 2-3 16,-4 2 5-16,2 2-5 16,4 2 0-16,-2 1 18 15,5 1-20-15,1-2 3 16,5-2 3-16,5 0-2 16,3 0 4-16,6-2-9 15,1 2 1-15,5 1 7 16,0-4-7-16,0 0-2 15,0-8 3-15,0-4-3 0,7-5 2 16,3-4-2-16,4-4 0 16,2-2 6-16,2 2-3 15,2 0-3-15,4 2 0 16,1 0 1-16,6 2 3 16,0 4-4-16,2-2 1 15,3 2 1-15,0 5-2 16,0-3-3-16,-1 4 1 15,1 2 4-15,1-4-4 16,4-3 2-16,-3-4 0 0,4-1 1 16,-1-4-1-1,-2-1 0-15,6-2 0 0,0-3 1 16,3-2 3-16,1-2-4 16,5-2 0-16,-1-1 2 15,5-2-2-15,4 1-2 16,5-4 2-16,7 2 2 15,1-2 1-15,6 0-3 16,-6 0 0-16,0-6 0 16,-11-2 0-16,1-2 0 15,-3 0 0-15,0 2 0 16,1-6 0-16,-3 2 0 16,-2 0 0-16,-4 2 1 15,-6 0-1-15,1 2-1 0,-2 0 1 16,0-2 0-16,1 2 0 15,-2 0 0-15,-2-2 0 16,1 0 2-16,-1-2-2 16,-1 0 0-16,-1 1 0 15,-2-4 0-15,-3-1 0 16,6-2 0-16,-5-2 0 16,-3 0 0-16,3 0 0 15,-2-2 0-15,0-4 0 16,-1 3 1-16,3 0-2 15,-2-2-1-15,2 3 2 16,2-2 2-16,-2 0-2 16,2-1 0-16,2 2 2 0,-2 1-2 15,-2 0 0-15,1-2 0 16,-8 2 0-16,0 2 0 16,-5-2 0-16,-1 0 0 15,-1 2 3-15,-1-1-3 16,4 0 0-16,-4 1 0 15,2-1 0-15,-2 1 0 16,-1 2 0-16,0 1 0 16,-2 0 1-16,-4-1-1 15,4-2 0-15,-6 0 0 16,1-2 0-16,1 0 2 16,-3-1-2-16,3 2 0 15,-1-3 0-15,-1 3 1 0,-1 0-1 16,-2-2-1-1,0 3 1-15,-2 0 1 0,-3 0-1 16,1 0 0-16,0-1 1 16,-2 1-1-16,1-1 0 15,-4 0 0-15,-2 2 0 16,0-3-2-16,0 2 2 16,-11-4 0-16,-9 2 0 15,-5-3 0-15,1 2 3 16,0 1-3-16,-3 2 0 15,0-1 0-15,0 4 0 16,-4 0-1-16,2 1 0 0,-4 1 2 16,-7-4-1-1,-5 3 0-15,-6 1 0 0,-5-2-8 16,-6 5 7-16,-2 2 1 16,-6 3 0-16,3 0 1 15,0 5-2-15,5 2 1 16,2 0 0-16,2 0-2 15,-2 9 2-15,4 0 0 16,3-1 0-16,1-2 1 16,8 0-1-16,3-2 0 15,6-2 0-15,-3 4 1 16,-2 0-1-16,-7 1-1 16,-7 6 0-16,0-1 2 0,-7 0 0 15,-1 0-1 1,0-2 0-16,-1 2-1 0,3 1 1 15,6-4 0-15,7 1 1 16,7 0-1-16,3 2 0 16,5 3 0-16,-3 2 0 15,-6 1-2-15,-3 3 2 16,-8-3 0-16,2 2 1 16,-6-2-1-16,2-2 0 15,0-3 0-15,6 0 0 16,3-3 1-16,5 0-1 15,5-1-1-15,3-2 1 16,3-1 0-16,5 0 1 0,-1-2-1 16,8 0 0-16,-1 0-1 15,2 0 1-15,3 0-1 16,0 1 0-16,3-1-1 16,1-1-6-16,5 1-15 15,-2 0-9-15,1 4 17 16,0 2-36-16,1 2-11 15,1 0-40-15</inkml:trace>
  <inkml:trace contextRef="#ctx0" brushRef="#br0" timeOffset="-196134.17">11305 10934 259 0,'0'0'26'16,"0"0"-5"-16,0 0-13 16,0 0 11-16,0 0-6 15,0 0 8-15,0 0 18 16,-87-60-29-16,80 48 3 16,1 1-4-16,1 4-7 15,-2 2 16-15,0 0 2 16,1 3-17-16,-3 2 11 15,-5 0-14-15,-7 0 3 0,-4 0 4 16,-6 0-3 0,0 0 3-16,-7 0-7 0,-3 0 0 15,1 0 14-15,-1 0-14 16,-2 0 5-16,3 0-1 16,0 7-3-16,1 3 2 15,0 3-3-15,-1 3 0 16,-1 2 0-16,3 3 0 15,1-1 0-15,-1 1 0 16,-5 8 1-16,1 3-1 16,2 0 0-16,5 1 0 15,4 1 0-15,10-5 0 16,5-4-1-16,7 2 1 16,7-4 0-16,2 2-3 0,0-1 3 15,0-2 0-15,15 0-3 16,8-1 4-16,4-1-2 15,4-3 1-15,9 0 0 16,5-4 2-16,3 2-2 16,6-5 0-16,2-1 5 15,2-2-5-15,0 0 0 16,-2 4 0-16,-3-3 3 16,-2 2-2-16,-1-6-1 15,-4 2 0-15,3-3 0 16,2-3 0-16,5 0 0 15,6 0-3-15,7 0 6 16,10 0 0-16,-4-4-3 0,3-1 0 16,-5 1 0-16,-3 0 0 15,-1 2 0-15,-2 0 0 16,-3 0 1-16,1 0-2 16,-1 0 1-16,-1-2 0 15,-3 0 1-15,2-1-1 16,-2-1 0-16,-2-4-1 15,5 3 2-15,-5 0-1 16,-2 0 0-16,0 3 0 16,-6-2-1-16,-3 0 1 15,0 0 0-15,-2-2 0 16,-3 0 2-16,3-1-4 0,-5 4 2 16,0-2 0-16,-3 6 0 15,2-4 0-15,-1 5 0 16,-3-1-1-16,5-2 2 15,1-1-1-15,1-2 0 16,2-3 0-16,-1-4 1 16,-4 4-1-16,-1-5-1 15,1 0 1-15,-4 4 0 16,1-2 0-16,-3 5 0 16,0 1 0-16,1 2-3 15,-3 0 3-15,0 2-1 16,-2 0 0-16,-2 0 1 15,-2-1-4-15,-3 2 4 16,-2-2 0-16,0 0-3 16,-3-1 3-16,-1 1 0 0,3-4-1 15,0 1 2-15,-1-4-4 16,4 0 3-16,0-1 0 16,1-2 0-16,-3-1 0 15,-2 1 0-15,-4 3 0 16,-6-3 0-16,-1 1 1 15,-3 0-1-15,-4-2 0 16,0 2 2-16,0-2-2 16,0 1 0-16,0 0 0 15,-7 1 1-15,3 2-1 16,0 1 0-16,-4 0 0 16,2 1-1-16,-5-2 1 0,-5-1-1 15,-3 2-1 1,-10-3-9-16,-11-1 10 0,-5 0-10 15,-7 1 1-15,2-3 10 16,-4 5 0-16,-2 4-1 16,-6 1-1-16,-3 5 2 15,-6 0-5-15,-3 0 3 16,-4 0 2-16,4 0 0 16,1 7 0-16,4 3 0 15,3 0-1-15,-2 1 1 16,1-1-1-16,1-1 1 15,-1 1-1-15,0 0 1 16,3-1 1-16,-1-3-1 16,5 1 0-16,-2 1 2 15,-1 1-2-15,1-1 0 0,-4 1 0 16,4 1 0-16,2 3 0 16,1-1-1-16,5 1 0 15,2 2 1-15,6-1 2 16,7-2-2-16,4-4 0 15,4 2 0-15,0-4 0 16,-3 2 0-16,3 1 0 16,-2-1 0-16,-1 1 0 15,-1-1 0-15,-1 2-12 16,0 0 11-16,-2 3-8 16,7 2 9-16,-2-1-1 15,2-1-21-15,2-1-10 0,0 3 3 16,2-3-25-16,-2 3 37 15,3 0-42-15,-1 5-56 16</inkml:trace>
  <inkml:trace contextRef="#ctx0" brushRef="#br0" timeOffset="-57760.57">18122 15516 183 0,'0'0'31'16,"0"0"-31"-16,0 0 2 16,0 0 4-16,0 0 0 15,0 0 12-15,0 0-7 16,-21 0-8-16,21 0 1 16,0 0 3-16,0 0 6 15,0 0 19-15,0 0-6 16,0 0 0-16,0 0 2 15,0 0-8-15,0 0 3 16,0 0-2-16,0 0-13 16,0 0 8-16,0 0-14 15,0 0 0-15,0-4 5 16,0 4-7-16,0-4 6 0,13 0 0 16,7-2-3-16,2-2 2 15,12 2-5-15,6 2 0 16,6-8 4-16,14 2-3 15,12-4 4-15,12-3-5 16,13-2 0-16,5 1 4 16,2-2-4-16,-3 6 0 15,-5-1 0-15,-5 8 2 16,-1 3-2-16,-7-2 0 16,-2 6 0-16,-4-4 0 15,4 0 0-15,-6 0 0 16,4-4 1-16,-4 2-1 15,-1-6 3-15,2 2-3 0,-4 0 0 16,-4 2 4-16,-1-1-4 16,-2 3 0-16,-1 3 2 15,3-1-2-15,3 4 0 16,-4-2 0-16,-1 2 0 16,-1 0 0-16,-6 0 0 15,-2 0 0-15,-3 0 0 16,5 0 0-16,2 0 1 15,3 0-1-15,-5 0 0 16,-5 0-1-16,-3 0 1 16,-10 0 0-16,-5 0-1 15,-2 0 2-15,-4 0-1 0,-2 0 0 16,2 6 0-16,0-3 0 16,0 0 0-16,5 0 0 15,3 0 0-15,3-1 0 16,3-2 1-16,1 0-1 15,1 0 0-15,-3 0 1 16,0 0-1-16,-3 0 0 16,-6 0-1-16,-2 0 2 15,-2 8-2-15,-5-4 0 16,-3 6 1-16,-3-6-2 16,-1 3 2-16,1-1 0 15,5 3 1-15,1-7 0 0,0 0 0 16,7-2-1-16,5 0 0 15,-3 0 1-15,1 0-1 16,-3 0 0-16,-9 0 0 16,1 0 0-16,-8 0 0 15,1 0 0-15,-3 0 0 16,-1 0 0-16,-1 0 0 16,-5 0 0-16,2 0-1 15,0 0 2-15,1 0-2 16,7 0 1-16,-1 0 0 15,5 0 0-15,5 0 0 16,1 0 0-16,3 0 0 16,-2 0 0-16,-5 0 1 15,1 0-1-15,-4 0 0 16,-5 0-1-16,1 0 1 0,-5 0 0 16,-1 0 0-1,-1 0 1-15,1 0-2 0,3 0 1 16,-4 0 0-16,-1 0 1 15,-1 0-1-15,0 0 0 16,0 0-1-16,-4 0 2 16,5 2-2-16,-3 0 0 15,0 4 1-15,2-6-3 16,0 8 3-16,0-6 0 16,3 2 2-16,5 3-2 15,-3-3 1-15,5-2-1 16,-1 3 0-16,1-1 1 15,-3 0-1-15,-2 0 0 0,-2-2-1 16,-2-2 2-16,-3 0-1 16,1 2 0-16,-1-2 0 15,0 0 0-15,1 0 0 16,0 0 0-16,1 0 0 16,1 0 1-16,1 0-1 15,6 0 0-15,-3 0 0 16,1 0 1-16,1 0-1 15,-2 2 0-15,0-2 0 16,2 0 0-16,1 0 0 16,1 0 0-16,3 0 0 15,2 0 0-15,-2 0 0 0,-2 0 0 16,1 0 0-16,0 0 0 16,-4 0 1-16,-1 0-1 15,-2-2 0-15,-3 2-1 16,-3 0 1-16,-2 0 0 15,-2 0 0-15,0 0 0 16,0 0 0-16,0 0 0 16,0 0 0-16,0 0 0 15,0 0 0-15,0-2 0 16,0 2 0-16,0 0 0 16,0 0 0-16,0 0-1 15,2 0 1-15,-2 0-6 16,2 0 6-16,-2-2-14 0,0-2-4 15,0 0-11-15,0 2-42 16,0 2-48-16</inkml:trace>
  <inkml:trace contextRef="#ctx0" brushRef="#br0" timeOffset="-48101.37">22385 18039 248 0,'0'0'54'0,"0"0"-50"16,0 0-2-16,0 0-2 16,0 0 5-16,0 0-2 15,0 0 19-15,-12-18-15 16,12 14 4-16,0 4 4 16,0 0 0-16,0 0 9 15,0 0-21-15,0 0-2 16,3 0 12-16,8 0-10 15,4 0 14-15,8 4-1 16,2 2-9-16,4 2 13 16,2 2-17-16,4-6-3 15,5 3 16-15,5 4-14 0,9-7 4 16,3-4 1-16,8 4-6 16,6-4 13-16,3 0-14 15,0 0 0-15,1 0 5 16,-2 0-5-16,-1 0 0 15,-5 0-1-15,-5 8 2 16,-4-2-1-16,-6 9 0 16,-2-8 0-16,-2 1 1 15,0-5-1-15,2-2 0 16,1-1 0-16,2 0 0 16,3 0 1-16,4 0-1 15,0-8 0-15,-2-1 4 16,0 7-4-16,-5-4 0 15,-6 1-2-15,-3 1 4 0,-1 0-2 16,-3 2 0-16,0-2 0 16,1 0 0-16,-1-4 0 15,-1 4 0-15,2-3-2 16,1 5 4-16,-2-3-6 16,3-1 4-16,-1-2 0 15,3 0 5-15,-5-2-5 16,2 5 0-16,-5 2-1 15,0-1 2-15,-2 3-1 16,-6-4 0-16,0 5 0 16,-5 0 0-16,-4 0 0 15,1 0 0-15,0 0 0 16,4 0 1-16,4 0-1 0,-2 0 0 16,2-4 0-1,-4 4 0-15,0-4 0 0,-2 4 0 16,-2-4 0-16,-3 2 0 15,-3-2 0-15,1 4 0 16,-5 0 0-16,2 0 0 16,-1 0 0-16,-2 0 0 15,4 0 0-15,-1 0 0 16,0 0 0-16,1 0 0 16,-1 0 0-16,-1 0 0 0,-1 6 0 15,-3-6 0 1,4 4 0-16,-1-4 0 0,-3 0 0 15,2 4 0-15,-4-4 0 16,-1 4 0-16,-3 1 0 16,2-4-1-16,-2 3 0 15,6 4 1-15,-4 2 0 16,5-2 0-16,-3 0 0 16,1-2 1-16,2 1-1 15,-4 4 0-15,1-3-1 16,1-4 2-16,-1 2-1 15,-1-2 0-15,0 5 0 16,-1-3 0-16,0 1 0 16,1-3 0-16,-3 0 0 15,2 0 0-15,1-2 0 0,0 2 0 16,-1 0 0-16,-2 0 0 16,-2-4 0-16,2 0 0 15,-2 5 0-15,0-5 1 16,0 0-2-16,2 1 1 15,-2-1 0-15,0 0-1 16,3 0 1-16,-3 0-15 16,0 0-14-16,0 0-36 15,0 5-20-15,0-2-63 16</inkml:trace>
  <inkml:trace contextRef="#ctx0" brushRef="#br0" timeOffset="-45634.35">26781 18410 220 0,'0'0'39'0,"0"0"-38"16,0 0 7-16,0 0-5 16,0 0 0-16,0 0 7 15,0 0-8-15,0 0-1 16,0 0 1-16,0 0 7 16,0 0 23-16,0 0-25 15,0 0-4-15,0 9 6 16,-2 3 8-16,-3 13 3 0,1-2-8 15,-1 6-2-15,3 0 7 16,0 4-17-16,0-1 0 16,0-6 5-16,-1 7-3 15,1-11 0-15,0 0-2 16,0 0 2-16,-3-8-1 16,2 3-1-16,1-4 0 15,0-3 0-15,-2 4 0 16,2-7-7-16,-3 3-63 15,3-5-8-15,2-1-33 16</inkml:trace>
  <inkml:trace contextRef="#ctx0" brushRef="#br0" timeOffset="-45069.57">26711 18410 215 0,'0'0'23'0,"0"0"-14"0,0 0-5 15,0 0 2 1,0 0 6-16,0 0-6 0,-54 36 8 15,42-13-11-15,1-6 6 16,2 1 2-16,0-3-6 16,4 3 1-16,5-11-6 15,-2 5 1-15,2-6-1 16,0-6 0-16,0 5-3 16,0-5 3-16,0 0-6 15,0 0 6-15,0 0 0 16,0 0 1-16,0-5 14 15,5-9-5-15,9 0-10 16,3-3 4-16,3 0-3 16,-3 3 1-16,2 2-2 15,-4 2 0-15,-3 0 2 0,0 2-2 16,-2 4 0 0,-1 0 9-16,-3 4-3 0,-1 0-3 15,1 0-3-15,-1 8 0 16,4 10 26-16,0-1-24 15,-1 2-1-15,2 0 4 16,1-8-5-16,-3 3 1 16,4 0-1-16,-1-5 0 15,3 0-5-15,3-1 5 16,-1-4-22-16,-1 6-37 16,-1-2-135-16</inkml:trace>
  <inkml:trace contextRef="#ctx0" brushRef="#br0" timeOffset="-44096.97">29335 18494 42 0,'0'0'161'16,"0"0"-124"-16,0 0-35 16,0 0 24-16,0 0 1 15,0 0-5-15,0-25-4 16,2 25-13-16,-2 0 3 0,0 0 0 15,0 0-4-15,0 0 24 16,0 0-19-16,0 0-2 16,0 0 0-16,0 5 5 15,0 19 3-15,0 4 9 16,0 1-17-16,0 0 6 16,0-2-13-16,0-1 0 15,0-7 5-15,0 2-5 16,0-3 1-16,0-5-1 15,0 2 0-15,0-3 0 16,0-2 0-16,0-4-6 16,0-2-16-16,0-4-34 15,0 0-12-15,0 0-11 16,0 0-152-16</inkml:trace>
  <inkml:trace contextRef="#ctx0" brushRef="#br0" timeOffset="-43420.68">29306 18276 120 0,'0'0'105'0,"0"0"-89"15,0 0-10-15,0 0-6 16,0 0 5-16,0 0 15 15,-66 46-8-15,43-25-1 16,0 6 2-16,3 5 1 0,0-3 6 16,4 4-6-1,3-7-4-15,1-8 7 0,6 0-17 16,-1-4 3 0,5-10 0-16,2 0-3 0,0 0 0 15,0-4 0-15,0 0-9 16,0 0 8-16,0 0-15 15,0 0 16-15,2-4 5 16,7-7 9-16,5-9-7 16,3 1-7-16,-3-3 0 15,-1 4 3-15,1 0-3 16,-3-2 0-16,0 2 2 0,5-1-2 16,-1 6 0-1,1 1 0-15,-1-3 0 0,-1 11 2 16,-3-2-2-16,-5 3 0 15,1 3 7-15,2 0 1 16,-2 0 0 0,1 7-8-16,4 8 0 0,-1 7 15 15,2-4-13-15,7 7-1 16,-2-6 1-16,2-5-2 16,0 0 0-16,-5-2-10 15,-1 2-39-15,-14 4-79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7:59:33.129"/>
    </inkml:context>
    <inkml:brush xml:id="br0">
      <inkml:brushProperty name="width" value="0.05292" units="cm"/>
      <inkml:brushProperty name="height" value="0.05292" units="cm"/>
      <inkml:brushProperty name="color" value="#FF0000"/>
    </inkml:brush>
  </inkml:definitions>
  <inkml:trace contextRef="#ctx0" brushRef="#br0">15728 10457 310 0,'0'0'119'16,"0"0"-117"-16,0 0-2 15,0 0-2-15,0 0 2 16,0 0 8-16,0 0 10 16,-14 0-11-16,28 0 1 15,3 2-1-15,6 8 8 16,3-3-4-16,6 4 4 0,5-3 0 16,5-2-5-16,8-4 0 15,6-2 0-15,2 0-5 16,4 0 5-16,-4-8-8 15,-3-4-1-15,-4 3 1 16,-11 3 0-16,-5 0-2 16,-12 3 0-16,-7-1 0 15,-7 0-4-15,-7 2-7 16,-2 0-17-16,0 0-12 16,0-2-47-16,-8-2-75 15</inkml:trace>
  <inkml:trace contextRef="#ctx0" brushRef="#br0" timeOffset="437.62">16179 10226 429 0,'0'0'18'0,"0"0"-14"16,0 0 2-16,0 0-3 15,0 0 9-15,0 0 5 16,77 103-2-16,-27-91-3 16,8 0-2-16,0 0-5 0,0-2 1 15,3 2 8-15,-6 0-9 16,-3 4-2-16,-6 0-1 15,-8 2-1-15,-9 1 0 16,-6-4-1-16,-10 5 0 16,-8 2 8-16,-5 6-1 15,0 5 6-15,-10 0-1 16,-19 4 2-16,-2 1-4 16,-11 2-10-16,-3 0 1 15,1-2-2-15,0-4 1 16,9-6-5-16,9-8-15 15,8-8-8-15,7-6-18 0,9-6-55 16,2 0-87-16</inkml:trace>
  <inkml:trace contextRef="#ctx0" brushRef="#br0" timeOffset="20806.47">19703 7756 94 0,'0'0'39'0,"0"0"-33"0,0 0 0 16,0 0 14-16,0 0 4 16,0 0 25-16,0 0-23 15,0 0-9-15,0 0 3 16,0-7-13-16,0 7-3 15,0-2-4-15,0 2 2 16,0 0 6-16,0 0-8 16,0 0 0-16,0 0 1 15,0 0-1-15,0 0 0 16,0 0 0-16,0 0 0 16,0 0 1-16,0 0-1 0,0 0 0 15,2 0 9 1,15 0-8-16,8-4 2 0,6-1 1 15,10-3-4-15,3 0 17 16,10-3-17-16,4 3 0 16,2-1 15-16,4 1-15 15,12 2 1-15,2-2-1 16,8 2 2-16,3-4 1 16,3 4-3-16,1 5 0 15,6 1 2-15,3 0-2 16,3 0 0-16,-2 0 0 15,-8 1 0-15,-5 3 0 16,-9-2 0-16,-4-2 0 16,-13 0 0-16,-8 4 1 0,-7-1-2 15,-9 6 1-15,-4-1 0 16,-3 0 0-16,-8 0 0 16,-4 0 0-16,-4-1 1 15,-5 0-1-15,0-1 0 16,-3 0 0-16,-3-4 1 15,3 4 2-15,1-1-3 16,3-1 0-16,3 2 1 16,3-3 0-16,-1-2-1 15,2 3 0-15,0-1 1 16,0-1 1-16,0-2-2 16,-4 0 0-16,-3 0 3 15,-1 0-1-15,-6 0-2 16,-2 0 0-16,1 0 0 15,-3 0-4-15,-2 0 4 0,2 0-32 16,3 0-40-16</inkml:trace>
  <inkml:trace contextRef="#ctx0" brushRef="#br0" timeOffset="22687.04">22996 7588 106 0,'0'0'138'15,"0"0"-135"-15,0 0-3 16,0 0 0-16,0 0 21 15,0 0 2-15,-12-5-12 16,12 4-6-16,0 1 0 16,4-3 17-16,8 3-5 15,-1-1-9-15,-3 1 12 16,4 0-19-16,-1 0 2 16,7 0 3-16,2 0-3 15,7 0 17-15,4 0-20 0,7 0 0 16,2 0 11-1,9 0-9-15,4 0-2 0,10 0 4 16,5 0-2-16,4 0 3 16,2 0-5-16,6 0 0 15,7 0 7-15,9 0-7 16,2 0 0-16,0 4 0 16,-3 4 0-16,-3-1-2 15,-3 2 2-15,2-4 0 16,-1 2-1-16,-3-3 1 15,-8 0 0-15,-5 0 0 16,-3-2 0-16,-2 2-2 0,-2-2 2 16,-5 4 0-16,-6 0-2 15,-4 0 2-15,-4-1 0 16,2 2 0-16,1-1 1 16,-5 0-1-16,4 0 0 15,-8 2 0-15,1 1-5 16,1-6 5-16,5 2 0 15,0 0 0-15,0-1 1 16,-3 0-5-16,-3 2 4 16,-1 0 0-16,-6 1-2 15,-1-1 2-15,4-2 0 16,-1-1-2-16,6-2 4 16,-1-1-5-16,3 3 3 0,3-3 0 15,2 0 1 1,3 0-1-16,-1 0 0 0,-6 0-1 15,-2 1 2-15,-5 2-1 16,-5-1 0-16,-2 2 0 16,-3 2 0-16,-1-2 0 15,0 0 0-15,-3-2-1 16,3 0 2-16,5 0 1 16,-3 1-2-16,2-2 0 15,6 2 0-15,-1 0 0 16,1 0 0-16,3-2-2 15,1 1 4-15,-5 2-2 16,0 0 0-16,-1 0 0 16,0-2 0-16,-4 2 0 0,-2-1 0 15,-2-3-3 1,0 0 6-16,-3 0-3 0,1 0 0 16,-2 0 0-16,2 0 0 15,0 0 0-15,2 0 0 16,0-5 0-16,2 1 0 15,2-3 0-15,7 4 0 16,0-2 0-16,3 1 2 16,1-1-2-16,-1-1 0 15,-3 0-2-15,-1 0 4 16,-3 4-2-16,-5-2 0 16,-2 2 0-16,0 0-2 15,-2 0 2-15,2-1 0 16,9 2 0-16,2-3 2 15,5 1-2-15,2 0 0 0,-3 3 0 16,1-1-2-16,-1 1 2 16,-2 0 0-16,-9-2-2 15,-6 2 2-15,-6 0 0 16,-8 0 0-16,-4 0 0 16,-2 0 0-16,-3 0 0 15,-2 0 0-15,0 0 2 16,3 0-2-16,4 0 2 15,4 0-2-15,5 0 0 16,4-3 0-16,-2 3 0 0,3 0 0 16,-6 0 0-1,1 0 0-15,-5 0 0 0,-3 0 0 16,-1 0 0-16,-5 0 0 16,0 0 0-16,5 0 0 15,1 0 0-15,2 0 0 16,2 0 1-16,-1 0-1 15,0 0 0-15,1 0-3 16,-1 0 5-16,-1 0-2 16,-3 0 0-16,-5 0 0 15,0 0 0-15,-4 0 0 16,0 0 0-16,0 0-6 16,0 0 6-16,0 0-17 15,0 0-10-15,0 0 0 0,0 0 5 16,0 0-8-16,0 0 21 15,2 0-1-15,0 0 0 16,-2 0-24-16,0 5-54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8:00:50.728"/>
    </inkml:context>
    <inkml:brush xml:id="br0">
      <inkml:brushProperty name="width" value="0.05292" units="cm"/>
      <inkml:brushProperty name="height" value="0.05292" units="cm"/>
      <inkml:brushProperty name="color" value="#FF0000"/>
    </inkml:brush>
  </inkml:definitions>
  <inkml:trace contextRef="#ctx0" brushRef="#br0">27445 2577 367 0,'0'0'1'15,"0"0"-1"-15,0 0-28 16,0 0 25-16,0 0 3 16,0 0-2-16,0 0 2 15,-36-73-13-15,36 63-32 16,0 2-40-16</inkml:trace>
  <inkml:trace contextRef="#ctx0" brushRef="#br0" timeOffset="338.43">27382 2416 269 0,'0'0'17'0,"0"0"10"0,0 0 3 15,0 0 18-15,0 0 7 16,0 0-14-16,-10-40-5 16,10 38-12-16,0-1-10 15,-3 3 11-15,1 0-7 16,0 0-10-16,-3 5-8 0,3 19 0 15,-3 8 9 1,1 7-9-16,2 4 0 0,2 0 6 16,0-1-5-16,0 1-1 15,-2 4 0-15,-3-1 1 16,-4-4 3-16,0-6-4 16,3-8 0-16,1-10 1 15,5-6-1-15,0-7-1 16,0-4-1-16,0-1-8 15,0 0 2-15,0 0-31 16,0-10 3-16,-4-8-119 16</inkml:trace>
  <inkml:trace contextRef="#ctx0" brushRef="#br0" timeOffset="594.48">27133 2739 446 0,'0'0'25'16,"0"0"-25"-16,0 0 0 16,0 0 17-16,0 0-1 15,118-16-7-15,-82 16-6 16,-1 0-2-16,3 0-1 15,-2 0 0-15,-5 0-16 0,1 0-14 16,-3 0-55-16,-3 0-43 16</inkml:trace>
  <inkml:trace contextRef="#ctx0" brushRef="#br0" timeOffset="881.8">27204 2363 413 0,'0'0'54'0,"0"0"-54"15,0 0 0-15,0 0 4 16,134-39-4-16,-90 29 0 15,10 2 4-15,4-4-4 16,0 1-2-16,-5-1 1 16,-6-2-14-16,-13 3-36 15,-10 0-49-15,-13 8-74 16</inkml:trace>
  <inkml:trace contextRef="#ctx0" brushRef="#br0" timeOffset="1349.78">27681 2398 345 0,'0'0'23'15,"0"0"-17"-15,0 0-2 16,0 109 24-16,0-75 12 15,0-1-16-15,0 0-15 16,0-3-5-16,-2-4-3 16,0-7 5-16,2-6-6 15,0-6 0-15,0-5 1 0,0-2-1 16,0 0-2 0,0 0 2-16,15-3 13 0,8-17 13 15,1-4-26-15,0-2 1 16,-4-1 1-16,-4 5-1 15,-5 4-1-15,-2 6 1 16,-5 4 1-16,-4 6 7 16,0 2 3-16,0 0-9 15,0 0 3-15,0 16-2 16,0 8-4-16,-2 7 3 16,0-2 0-16,2 2-2 15,0-3-1-15,0-4 0 16,0-3 0-16,2-2 0 15,10-5-2-15,3-4-9 0,1-5-37 16,1-5-20-16,1 0-45 16,0-11-97-16</inkml:trace>
  <inkml:trace contextRef="#ctx0" brushRef="#br0" timeOffset="2299.01">28042 2082 389 0,'0'0'25'0,"0"0"-3"15,0 0-10-15,0 0 7 16,0 0-5-16,0 0 25 0,-3 98-4 16,3-22-29-16,-6 1-6 15,-14 3 12-15,0-1-11 16,0-5-1-16,5-9 2 15,1-11-2-15,5-14 1 16,0-16-1-16,7-10 0 16,0-10 0-16,2-2 0 15,0-2 0-15,0 0 0 16,2-2-2-16,11-14 1 16,8-4-3-16,3 4 8 15,7 2-4-15,3 0 0 16,1 4 0-16,1-4 0 15,-5 2 0-15,-2 0 1 16,-2-3-1-16,0-1 0 0,0-1 2 16,-4-5-2-16,4-5 0 15,-2-5 3-15,-5-7-2 16,-3 4-1-16,-5-3 0 16,-10 6 0-16,-2 4-4 15,0 9 4-15,0 7 0 16,0 7 1-16,-4 3 0 15,-6 2 6-15,0 0-7 16,-11 19 0-16,4 8-1 16,-3 7 1-16,1 5 0 15,6 2 0-15,1 0 0 16,4-1 0-16,4-4-2 16,4-6 2-16,0-6-1 0,0-6 1 15,4-6-4-15,10-6 0 16,1-6-9-16,1 0 13 15,4 0-2-15,0-16 4 16,5-7-4-16,-1-4-4 16,-2-5-6-16,-2-3-3 15,-1 2 6-15,-4-2 7 16,-1 3 1-16,-6 4 1 16,1 8 2-16,-3 8 1 15,0 8-3-15,-2 4 7 0,-2 0-5 16,2 0-2-1,3 1-2-15,4 20 2 0,-2 8 17 16,-2 7-14-16,-3-1-1 16,-2 3 5-1,-2-4-4-15,0-2 0 0,0-5-3 16,0-8 0-16,0-4 1 16,0-9-1-16,0-6 0 15,0 0 2-15,0 0 4 16,0-5 19-16,0-16-17 15,0-8-4-15,0-2-1 16,0-4-3-16,0 1-1 16,0 0 1-16,12 0 4 15,3 2-4-15,6 4-3 16,0 4 3-16,4 6-7 0,2 4-1 16,0 2-20-1,-3 7-41-15,1 5-32 0,-3 0-82 16</inkml:trace>
  <inkml:trace contextRef="#ctx0" brushRef="#br0" timeOffset="2916.07">28880 2340 427 0,'0'0'43'16,"0"0"-42"-16,0 0 0 16,0 0 2-16,0 0 5 15,0 0-5-15,-31 98 13 16,13-58-16-16,5-2 0 16,-1-6 5-16,3-2 0 0,4-6-1 15,3-5-4-15,-1-9 2 16,5-6 0-16,0-4-2 15,0 0 0-15,0 0 5 16,0-3-4-16,12-16 12 16,5-7-10-16,5-7 1 15,5-1 0-15,-2-4-4 16,2 2 0-16,2 3-2 16,-3 6 2-16,-2 7-3 15,-5 10 1-15,-13 6 2 0,1 4-6 16,-7 0 6-1,0 4-5-15,2 16 5 0,-2 6 9 16,0 4-6-16,0 2-3 16,0 0 1-16,0 0 1 15,2-2-2-15,0-4-4 16,3-2-34-16,0-4-27 16,6-3-41-16,-1-4-22 15</inkml:trace>
  <inkml:trace contextRef="#ctx0" brushRef="#br0" timeOffset="3332.28">29312 2390 340 0,'0'0'52'15,"0"0"-42"-15,0 0-9 16,0 0 17-16,0 0 4 15,-122-38-15-15,97 50-6 16,-2 18-1-16,0 6 0 16,8 4 1-16,3-2-1 15,7-4 0-15,9-3-2 16,0-8 2-16,0-2-2 16,9-6 1-16,5-6-3 15,-1-5 4-15,2-4 0 16,1 0 0-16,4-13 10 15,0-12-4-15,2-8-3 16,1-3-3-16,1 0 0 0,-2 3 4 16,-2 4-4-16,-2 5 0 15,-4 10 12-15,-2 4 13 16,-2 10-8-16,1 0-11 16,5 0-3-16,3 8 1 15,6 18-4-15,4 6 0 16,2 4 4-16,3 4-2 15,-5-1-4-15,2-2-40 16,2-8-133-16</inkml:trace>
  <inkml:trace contextRef="#ctx0" brushRef="#br0" timeOffset="19597.72">3738 3332 423 0,'0'0'0'0,"0"0"-8"16,0 0 8-16,-134-22 12 16,93 22 2-16,0 0 5 15,-1 0 7-15,-8 17-22 16,2 2 7-16,-6 4 5 15,0 6-5-15,2 2 12 16,0 5-18-16,7 6 0 16,5 10-2-16,3 12-3 0,5 11 4 15,5 6-4-15,7 6 1 16,9 0 0-16,9 1-1 16,2-5-1-16,0-6 0 15,25-9 1-15,8-14-5 16,7-10-2-16,7-8-17 15,4-10 16-15,7-7-7 16,0-15-28-16,2-4 23 16,5-9 6-16,-1-25-6 15,-4-12-11-15,-4-4 13 16,-8-6 3-16,-13 2-5 16,-10 4 9-16,-12 4 9 0,-9 7 2 15,-4 8 12 1,0 7 18-16,0 5-5 15,0 11 24-15,-4 6-31 16,-1 2-7-16,-1 0 1 0,-4 2 0 16,4 22-12-1,-3 17-2-15,5 11 2 0,4 8-3 16,0 0 3-16,0-2-1 16,4-7-1-16,11-16-1 15,6-7 1-15,1-10-7 16,0-12 7-16,0-4 1 15,-1-2 2-15,-4 0 2 16,1-23 6-16,-3-12-3 16,-3-7-4-16,-5-4-2 15,-7-4 3-15,0 0 0 0,0 6-2 16,-19 1-1-16,-4 9 1 16,-4 4-1-16,-2 10-1 15,4 4-5-15,0 8 0 16,4 8-3-16,0 0-16 15,5 4-28-15,8 15-16 16,8 1-17-16,0-5-99 16</inkml:trace>
  <inkml:trace contextRef="#ctx0" brushRef="#br0" timeOffset="20281.41">4037 3971 306 0,'0'0'31'16,"0"0"-31"-16,0 0 0 15,0 0 0-15,22 111 1 16,-22-69 9-16,2 5-8 16,-2-3 0-16,5-8 1 15,3-8-3-15,2-11 8 16,3-4-8-16,-2-9 5 15,-2-4 5-15,4 0-5 16,1 0 9-16,1-24-4 16,1-6-9-16,-3-8 3 15,-4-2-4-15,3 0 0 16,-4 2 1-16,-1 5-1 0,1 7 0 16,0 8 0-16,-4 6 2 15,-2 7-3-15,0 5 1 16,3 0-9-16,1 5 0 15,6 19 0-15,-1 12 8 16,0 4 1-16,0 0 2 16,0-2 0-16,5-5-2 15,1-7 0-15,2-10-2 16,0-4 5-16,6-6-3 16,0-2 1-16,-5-4 3 0,-3 0-2 15,-1 0 2 1,-3-20-3-16,3-7 7 0,-3-4-8 15,-2-1 2-15,1-2-2 16,-1 3 1-16,-5 5 0 16,2 2-1-1,-2 6-1-15,3 4-2 0,-1 6-1 16,2 7 1-16,-2 1 1 16,1 0-6-16,-1 0 4 15,-2 7-5-15,-2 9 7 16,3 4-1-16,-3 6 5 15,3 6-2-15,0 1 1 16,2 1-1-16,1-4 7 16,2-5-7-16,3-2 6 15,4-6 2-15,-2-2-6 16,5-3 0-16,1-8-2 0,4-4-4 16,-3 0-38-16,0 0-136 15</inkml:trace>
  <inkml:trace contextRef="#ctx0" brushRef="#br0" timeOffset="21032.66">5042 4132 334 0,'0'0'23'15,"0"0"-22"1,-8 149 0-16,8-71 3 0,10 8 6 16,5 4 14-16,3-2 1 15,5-4-20-15,-4-13 7 16,0-11-3-16,-2-7-2 15,-5-15-5-15,-2-8-2 16,-5-12 0-16,-3-9 3 16,-2-6 0-16,0-3 0 15,-15-3 20-15,-19-26-15 16,-6-14-8-16,-2-17 3 16,-2-14-2-16,-4-12 8 15,8-18-9-15,9-8-3 16,13-5 2-16,18 9 2 0,0 14 1 15,16 16-2-15,17 11 1 16,5 16-1-16,6 4 0 16,4 9-3-16,1 6 1 15,-1 7 0-15,-5 11 2 16,-5 11-6-16,-9 3 0 16,-10 10 3-16,-5 22-9 15,-12 8 3-15,-2 4 9 16,-2 6 4-16,-25 2 2 15,-6 4-6-15,-2 1 0 16,-4 2 4-16,1-2-4 16,5-3-1-16,6-8 1 15,12-8-5-15,9-18-17 16,6-10-31-16,4-10-20 16,27 0-27-16,7-16 16 0</inkml:trace>
  <inkml:trace contextRef="#ctx0" brushRef="#br0" timeOffset="21398.71">5494 3934 357 0,'0'0'26'16,"0"0"-22"-16,0 0 0 15,0 0 16-15,-134 117-2 0,109-65 5 16,6 2-23-16,7-7 3 15,6-5-3-15,6-9 0 16,0-9-2-16,0-8 0 16,4-10-3-16,12-3 5 15,1-3 4-15,6-3-2 16,0-21 8-16,0-8-10 16,0-6-3-16,-3-1-6 15,1 1-1-15,-4 7 4 16,-3 6 5-16,-3 9 1 15,-3 8 0-15,1 8 0 16,0 0-2-16,2 0-4 16,3 13 3-16,3 10 2 0,4 2 1 15,0 4 0 1,6 3-1-16,0-1-17 0,4-1-48 16,0-2-52-16</inkml:trace>
  <inkml:trace contextRef="#ctx0" brushRef="#br0" timeOffset="21885.82">6062 3934 356 0,'0'0'15'16,"0"0"3"-16,0 0 30 15,0 0-12-15,0 0-4 16,0 0-18-16,-107-78-3 16,87 104-11-16,0 12 0 15,2 12-1-15,3 6 1 16,4 9-1-16,6-2 1 16,5-2 0-16,0-7-2 15,0-14 2-15,16-13-10 16,6-8 9-16,5-9-1 15,-1-10 2-15,1 0 1 16,0-10 2-16,-3-17-3 16,1-6 0-16,0-5-1 15,-6-4-3-15,-1 4 4 0,0 3 0 16,-7 7 1-16,5 9-1 16,-5 8 0-16,-2 8 0 15,2 3-4-15,5 0 2 16,5 7-3-16,8 15 5 15,-4 5 5-15,2 0-3 16,-4 0-1-16,-4-1-1 16,-1-7 0-16,-5-7-5 15,1-5-10-15,-1-7-41 16,3 0-30-16,-1-19-44 16</inkml:trace>
  <inkml:trace contextRef="#ctx0" brushRef="#br0" timeOffset="22038.62">6361 3729 386 0,'0'0'10'0,"0"0"-10"16,0 0-10-16,0 0 10 16,0 0-23-16,0 0-28 15,51-38-68-15</inkml:trace>
  <inkml:trace contextRef="#ctx0" brushRef="#br0" timeOffset="22652.47">6806 3880 356 0,'0'0'10'16,"0"0"-9"-16,0 0 11 16,-137 44 17-16,96-18-12 15,1 10 3-15,7 4-19 16,4 8-1-16,4 6 4 16,8-1-4-16,5 0 2 15,10-6-2-15,2-5 0 16,0-8 0-16,11-6-1 0,11-6-4 15,-2-12 5-15,5-4 0 16,1-6 12-16,3 0-10 16,2-16 0-1,4-13 6-15,-2-14-8 0,0-7 0 16,-2-10 0-16,-2-6 1 16,0-5-2-16,-5-7 1 15,-3-4 0-15,-3-12 0 16,-7-8 0-16,-7-11-1 15,-4 1-3-15,0 3-31 16,0 18 8-16,-4 14 24 16,4 21 3-16,0 20 3 15,0 17 7-15,0 8 2 0,0 11 6 16,0 0-18 0,0 8-6-16,0 22-4 0,2 18 10 15,2 12 19-15,-4 18-16 16,0 15 6-16,0 17 4 15,0 12 5-15,-15 7-2 16,-1-11-15-16,7-18 2 16,9-22-1-16,0-18-1 15,5-10-2-15,15-11-9 16,11-13-33-16,3-12-12 16,1-10-5-16,5-4-81 15</inkml:trace>
  <inkml:trace contextRef="#ctx0" brushRef="#br0" timeOffset="23082.75">7267 3906 302 0,'0'0'40'0,"0"0"-33"16,0 0 16-16,0 0 7 15,0 0-19-15,-118 60 10 16,91-17-9-16,3 1-8 15,4 1 2-15,4 2-6 16,1-1 0-16,9-3 3 16,-2-10-3-16,8-9-1 15,0-8-4-15,0-8 5 16,10-8 4-16,9 0 1 0,8 0 0 16,2-19 0-16,-2-6-5 15,-2-5-1-15,-8 0 1 16,-5 1 0-16,-6 8 2 15,-4 1-2-15,-2 3 0 16,0 7 4-16,0 5-3 16,0 3-1-16,0 2 8 15,0 0-8-15,0 0 0 16,7 0-13-16,2 14 13 16,2 7 4-16,4 1-4 0,8 0-1 15,4-1 0 1,2-5-29-16,6-5-45 0,1-10-84 15,4-1-52 1</inkml:trace>
  <inkml:trace contextRef="#ctx0" brushRef="#br0" timeOffset="23584.34">7733 3930 167 0,'0'0'224'16,"0"0"-224"-16,0 0 9 16,0 0 25-16,0 0-12 15,-120-27 1-15,86 48-16 0,1 12-4 16,-3 6 12 0,1 3-2-16,6 4-11 0,0 2 2 15,9 2-4-15,2 2 0 16,4-2-1-16,6-9 1 15,6-5-3-15,2-11 3 16,0-8-6-16,22-11 5 16,6-6 1-16,9-2 13 15,0-27-8-15,1-14-4 16,-3-11 7-16,1-10-8 16,-3-11 0-16,2-8 1 15,-4-10-1-15,-5-10 0 0,-4-14-7 16,-10-6-13-1,-12-4-9-15,0 4-4 16,-12 19-1-16,-5 21 7 0,3 35 27 16,10 30 31-16,4 18 13 15,0 20-42-15,0 34 7 16,0 22 13-16,8 18 2 16,6 13-10-16,3 13-7 15,4 6-5-15,-6 7-2 16,-1-3 0-16,-10-6-5 15,-2-3-26-15,-2-7-118 16,0-8-85-16</inkml:trace>
  <inkml:trace contextRef="#ctx0" brushRef="#br0" timeOffset="25050.29">3130 5867 241 0,'0'0'32'15,"0"0"-16"-15,0 0 32 16,0 0-11-16,0 0 18 15,0-112-16-15,0 92-21 16,-5 0 5-16,-1-3-9 16,-3 2 4-16,-9 0 12 15,-6 2-7-15,-5 2-17 16,-4 3-5-16,-4 6-1 16,4 2 3-16,4 6 4 0,7 0-7 15,6 0 2 1,3 5-2-16,7 13-3 0,0 8 0 15,6 12 3-15,0 7-5 16,23 15 4-16,17 3 1 16,9-1-5-16,11-2 10 15,5-7-7-15,-3-5 2 16,-2-3 0-16,-6-6 4 16,-12 3-4-16,-6-4 0 15,-18-5-4-15,-12 4 2 16,-6-3-3-16,-15-2 4 15,-23-2 1-15,-4-10 3 16,-6-9-3-16,2-7 0 16,-1-4 3-16,3 0-3 15,6-2-1-15,9-11 0 0,11 2 0 16,9 0-2-16,9 1-20 16,0 0 0-16,21-3 23 15,14-5-5-15,11-1 5 16,4 0 0-16,3-4 0 15,-2-3-2-15,1-2 2 16,-1-2 0-16,-4-6 1 16,-6-2-1-16,-6 0 0 15,-9-4 0-15,-10 3 1 16,-10 2-1-16,-6 2 0 16,0 9-5-16,0 5 3 15,-4 4-1-15,-7 7-3 0,-1 8-1 16,-1 2 0-16,-5 6 2 15,-1 24 5-15,-4 10 0 16,3 7 1-16,7 4-1 16,6 6 0-16,7-1-1 15,0 5 3-15,0-3-4 16,22 1 1-16,11-11-8 16,8-7-9-16,8-14-39 15,2-13 7-15,1-10-75 16,-4-4 17-16</inkml:trace>
  <inkml:trace contextRef="#ctx0" brushRef="#br0" timeOffset="25530.37">3835 6214 244 0,'0'0'7'0,"0"0"11"15,6 113 15-15,5-62-7 16,3 3-4-16,1 3-14 15,-2-4-3-15,1 2 2 16,-8-3-6-16,-2-6-1 16,-4-6 1-16,0-8 0 15,0-15 0-15,-4-12 6 16,-13-5 48-16,-6-5-15 16,-1-23-36-16,-3-15-2 0,4-7 17 15,4-12-3 1,5-10-7-16,7-16-9 0,7-9 0 15,0 0 0-15,7 9 0 16,18 11-8-16,8 17-3 16,0 13-15-16,-2 15 12 15,-4 12 9-15,-4 16 5 16,-8 4-5-16,-1 20 3 16,-8 25-8-16,-6 13 10 15,0 9 5-15,-6-3-2 16,-21-1 9-16,-2-8 0 15,-4-10 9-15,1-9-14 16,3-8 4-16,5-10 1 16,6-5-5-16,7-9-2 15,4-3-5-15,7-1 0 0,0 0-3 16,0-9-39 0,2-15-62-16,23-9-19 0</inkml:trace>
  <inkml:trace contextRef="#ctx0" brushRef="#br0" timeOffset="25948.31">4322 5957 363 0,'0'0'8'0,"0"0"-5"16,-161 68 5-16,115-27 7 15,5 7 7-15,10-1-14 16,12 2-6-16,11-9-1 16,8-8-1-16,0-8-3 15,6-6-2-15,13-6 2 16,4-4 3-16,-1-8 10 16,0 0-9-16,0-3-1 15,-1-22-1-15,-2-7-4 16,-5-5 1-16,-3-4 5 15,-3-1-1-15,0 6 2 16,-4 10 4-16,0 8 5 16,1 9-10-16,-1 9 13 15,4 4-12-15,2 27 6 16,8 9-8-16,4 6 7 0,7-4-1 16,2-2-5-16,5-8-1 15,-3-6-13-15,0-8 5 16,-3-9-34-1,-6-9-30-15,-6 0-77 0</inkml:trace>
  <inkml:trace contextRef="#ctx0" brushRef="#br0" timeOffset="26603.92">4602 6142 123 0,'0'0'158'15,"0"0"-136"1,0 0-3-16,37 119 0 0,-22-88-5 15,1-3 4-15,-5-4-10 16,-3-8-8-16,-1-8 5 16,-4-6-5-1,-3-2 10-15,0 0 41 0,0-14-1 16,-5-15-46-16,-10-6-1 16,1-4-3-16,3-4 1 15,6 3 6-15,5 0-7 16,0 3-1-16,13 4-1 15,16 1 0-15,10 6-4 16,7 3-5-16,8 7-6 0,4 2 3 16,-2 6-24-1,-3 3 13-15,-6 5 9 16,-9 0-9-16,-9 0 20 16,-9 7 4-16,-11-1 1 0,-7 2-4 15,-2-2 4-15,0 3 0 16,-2 0 11-16,-21 2 7 15,-2 4-12-15,-6 6-6 16,0 3 1-16,0 8 1 16,0 6-2-16,2 4 0 15,7 4 6-15,2 3-4 16,9-2-1-16,4-6-1 16,7-7 2-16,0-8-8 15,9-12 8-15,16-8-2 0,1-6 9 16,5 0-4-1,2-10 4-15,2-21-9 0,-4-7 2 16,-8-4 0-16,0-4-2 16,-7 0 0-16,-5 5 4 15,-7 6-2-15,1 11 4 16,-5 7 1-16,2 12 4 16,-2 5 5-16,4 0-16 15,6 5-14-15,5 21 14 16,7 5 3-1,5-1 0-15,4-4-3 0,5-2-14 16,1-8-23-16,1-6-40 16,3-4-111-16</inkml:trace>
  <inkml:trace contextRef="#ctx0" brushRef="#br0" timeOffset="27247.9">5523 5386 352 0,'0'0'44'0,"0"0"-44"15,0 0-8-15,0 0 8 16,7 136 25-16,4-66-7 16,2 9-17-16,-4 11 0 0,-7 6 13 15,-2 2-5-15,0-6-6 16,-13-17 3-16,-3-17 0 15,5-22 2-15,4-16-4 16,7-14-1-16,0-6 4 16,0 0-7-16,0-14 22 15,7-22-12-15,13-10-9 16,9-8-2-16,4-3-6 16,5 3-11-16,-2 4 1 15,2 10 13-15,-7 8 4 16,-2 12-2-16,-5 12 2 15,1 8-4-15,0 0 4 16,-3 20 0-16,-5 14 3 16,-3 10-2-16,-5 0 6 15,-7 5-3-15,-2-5-2 16,0 0 12-16,-22-1-12 0,-2-8-1 16,-3-3 8-16,0-10-8 15,5-5 2-15,6-12-1 16,5-5-1-16,4 0 13 15,5-14-14-15,2-14-15 16,0-10 3-16,2-8-9 16,19-2-6-16,5 0-6 15,-2 9 11-15,-1 14 14 16,-5 14 5-16,-3 11 3 0,-1 0 2 16,-1 14 2-1,5 15 6-15,2 3 14 0,0 4-3 16,5-3-7-16,-1 0-14 15,-6-7 0 1,-2-4 7-16,-3-4-7 16,-5-8-1-16,6-8-16 0,3-2-52 15,0-8-205-15</inkml:trace>
  <inkml:trace contextRef="#ctx0" brushRef="#br0" timeOffset="27392.94">6019 5604 278 0,'0'0'0'16,"0"0"-89"-16,0 0-37 16</inkml:trace>
  <inkml:trace contextRef="#ctx0" brushRef="#br0" timeOffset="28032.65">6389 6164 338 0,'0'0'27'0,"76"-104"-19"16,-29 32 26-16,4-17 12 15,1-5-21-15,2-4-13 16,-6-6-9-16,-10-2-3 16,-14-7 0-16,-15-10-1 15,-9 3 0-15,0 10-6 16,-24 18 6-16,0 24 1 16,-1 25 3-16,12 24 1 15,1 14 1-15,4 5-3 16,-1 38 7-16,-3 18-3 15,1 19-4-15,7 11-2 16,4 16 2-16,0 16 1 16,0 9 8-16,0 8 2 15,0-5-1-15,11-9 18 16,3-8-15-16,1-16 4 0,5-20-7 16,2-16-9-16,5-15-3 15,2-16-1-15,2-8 1 16,0-10 4-16,0-6-4 15,-2-6-5-15,5 0 0 16,-1-28 1-16,1-14-4 16,-3-10-6-16,-5-7 1 15,-5-6 7-15,-5-4-4 16,-8 1 7-16,-8 4 2 16,0 6 2-16,0 14 0 15,0 18-1-15,0 18 0 0,0 8-3 16,0 22 0-1,-2 25 3-15,-2 18 8 0,2 9 1 16,2 0 2-16,0-4-5 16,0-7-6-16,24-11 4 15,5-12-4-15,9-11-3 16,6-18-9-16,8-11-55 16,3-3-63-16</inkml:trace>
  <inkml:trace contextRef="#ctx0" brushRef="#br0" timeOffset="28187.94">7290 5448 490 0,'0'0'0'15,"0"0"-14"-15,0 0-92 16,0 0 50-16,0 0-43 15</inkml:trace>
  <inkml:trace contextRef="#ctx0" brushRef="#br0" timeOffset="28698.8">7600 5641 38 0,'0'0'465'0,"0"0"-464"0,0 0 5 16,0 0-1-16,-114 134 12 15,91-81 6-15,4 4-14 16,1 3-4-16,2 2-5 16,0-2 0-16,6-5-2 15,5-16 2-15,5-12-5 16,0-17-2-16,15-10 7 15,12-2 3-15,7-34 4 16,1-18-5-16,6-18 3 16,-1-15-5-16,-7-9 0 15,-2-10 1-15,-8-8-1 16,-10-17-9-16,-11-10-20 16,-2-5 1-16,0 12-2 0,0 24 5 15,-4 38 25-15,-1 31 4 16,5 23 26-16,-2 12 13 15,2 6-39-15,0 19 8 16,0 22-12-16,0 18 0 16,15 15 0-16,-1 16 3 15,-1 17-1-15,-7 13 1 16,-6 10-3-16,0 1 0 16,0-5 0-16,-10-13 0 15,10-19 0-15,0-20-3 0,22-24 0 16,16-18-37-1,6-18-27-15,8-14-84 0</inkml:trace>
  <inkml:trace contextRef="#ctx0" brushRef="#br0" timeOffset="29082.41">8051 5620 438 0,'0'0'0'15,"0"0"3"-15,0 0 6 16,-137 135 9-16,110-79 6 16,4 2-10-16,8 1-10 0,3-12-3 15,6-11-1 1,6-12-7-16,0-12 4 0,6-12-25 16,19 0 4-16,2-15 6 15,4-15-19-15,-4-9 31 16,-4-1 5-16,-8 1 1 15,-1 0 12-15,-4 9 9 16,-5 7 11-16,-3 9 18 16,-2 7-13-16,0 7-8 15,0 0-17-15,0 0-5 16,6 21-7-16,4 8 0 16,5 3 0-16,3 0-1 15,9-1 1-15,9-8-8 0,6-7-25 16,11-12-39-16,14-4-41 15,2 0-241-15</inkml:trace>
  <inkml:trace contextRef="#ctx0" brushRef="#br0" timeOffset="29550.44">8649 5467 371 0,'0'0'61'15,"0"0"-44"-15,0 0 15 16,-131 39 13-16,86 9-12 16,3 8-15-16,4 9-6 15,7 1-10-15,4 0 2 16,5 0-4-16,-1-5 0 0,8-10 2 16,1-8-2-16,12-15-2 15,2-15-4-15,0-13-12 16,18 0 18-16,13-23 14 15,7-21-13-15,6-15 7 16,3-11-8-16,5-11 1 16,-2-2 0-16,0-6 0 15,-6-3 1-15,-5-4-2 16,-14-10-4-16,-6-9 3 16,-13 7-8-16,-6 12-21 15,0 25 3-15,0 33 27 0,0 22 5 16,-4 16 4-1,-9 25 4-15,-3 31-10 16,-5 28 10-16,4 22-3 0,-3 11-2 16,3 5-2-16,3-5 5 15,5-12-11-15,9-12 3 16,0-19 4-16,0-14-7 16,2-12 0-16,9-8 0 15,3-8-19-15,3-5-77 16,-5-13-156-16</inkml:trace>
  <inkml:trace contextRef="#ctx0" brushRef="#br0" timeOffset="30973.51">8622 3838 351 0,'0'0'92'15,"0"0"-92"-15,0 0 2 16,0 0-2-16,0 0 5 15,0 0 5-15,-27-38 17 16,27 38-5-16,0-2-20 16,0 2 5-16,0 0 3 15,0 0-3-15,0 0-2 0,0 0-5 16,16-2 0-16,18-6 3 16,18-4-3-16,16-4 0 15,7-6 2-15,6 1 1 16,-6-1 0-16,2 0-3 15,-9 0 0-15,-1 3 2 16,-2-4-2-16,-3 3 0 16,0 0 2-16,-1-3-1 15,-1 6 0-15,-2 1-1 16,-7 1 0-16,-9 8 0 16,-10 4 0-16,-14 0-1 15,-7 2 1-15,-7 1 0 0,-2 0 0 16,-2-3-1-1,0 3-8-15,0 0 8 0,2-4-24 16,-2 2-26-16,2-2-14 16,-2 0-39-16</inkml:trace>
  <inkml:trace contextRef="#ctx0" brushRef="#br0" timeOffset="31380.41">9389 3441 363 0,'0'0'11'0,"0"0"-7"0,0 0-1 16,0 0 28-16,0 0-19 15,0 0-5-15,37-12 0 16,8 12-5-16,4 0 8 15,5 0-10-15,2 0 0 16,-4 6 6-16,0 0-5 16,-3-1 2-16,-2 1-3 15,-8 1 2-15,-6-1-2 16,-10 2 0-16,-7-2 0 16,-9 3-2-16,-7 1 2 0,0 7 0 15,-9 3 16 1,-18 4-2-16,-4 2 2 0,0 0-16 15,4-3 0-15,7-8 1 16,7-2-1-16,4-6-4 16,7-5-22-1,2-2-44-15,0 0-31 0,28 0-187 16</inkml:trace>
  <inkml:trace contextRef="#ctx0" brushRef="#br0" timeOffset="32298.41">11033 2262 249 0,'0'0'40'0,"0"0"-10"15,-132-16-15-15,93 16 0 16,-2 0-4-16,-1 10 3 16,0 13 0-16,-1 10-3 15,-1 9 6-15,-3 10-1 16,-4 12-9-16,-1 10 10 15,3 6-13-15,1 4-1 16,7-1 0-16,10-3-2 16,5-2 4-16,10-1-4 0,5-1-1 15,11-2 16 1,0 1-3-16,4-7-8 16,25-2 0-16,13-5-4 15,12 0 5-15,8-1-6 0,7 0 4 16,7-2-3-16,2-4 5 15,5-1-7-15,-4-7 1 16,4-4 0-16,-5-6 2 16,0-8-2-16,0-6 1 15,0-6-3-15,9-10 8 16,6-6-6-16,3 0 0 16,4-10 0-16,-3-20 4 15,-2-8-4-15,3-8 0 16,-2-11 5-16,-2-8-3 0,-10-4-1 15,-10-1 2-15,-12 1-1 16,-10-2 1-16,-13-3-3 16,-10-5 0-1,-13-5 5-15,-9-2-5 0,-7 2 0 16,-4 1 6-16,-28 5 6 16,-11 2 5-16,-9 1-10 15,-6-5-6-15,-9 3 15 16,-5 0-14-16,-5 3 3 15,-6 4-4-15,-2 6 3 16,3 8-8-16,2 8 3 16,1 9 1-16,2 12 1 15,0 8 6-15,11 11-7 16,5 8 0-16,15 0 0 16,9 10-2-16,10 10-27 0,6 4-37 15,8 2-27-15,8-4-45 16</inkml:trace>
  <inkml:trace contextRef="#ctx0" brushRef="#br0" timeOffset="32612.7">11047 2679 245 0,'0'0'279'16,"0"0"-259"-16,0 0-7 15,0 0 10-15,0 0-9 16,0 0-14-16,0 0 0 16,0-58-19-16,8 58-118 15,1 3-37-15</inkml:trace>
  <inkml:trace contextRef="#ctx0" brushRef="#br0" timeOffset="32785.43">10823 3126 473 0,'0'0'25'15,"0"0"-22"-15,0 0 0 16,0 0-1-16,0 0-2 16,0 0-19-16,-4 1-78 15,26-7-48-15</inkml:trace>
  <inkml:trace contextRef="#ctx0" brushRef="#br0" timeOffset="32964.66">11218 3192 457 0,'0'0'74'15,"0"0"-74"-15,0 0 2 16,0 0 3-16,0 0-5 15,0 0-6-15,116-38-14 16,-69 28-155-16</inkml:trace>
  <inkml:trace contextRef="#ctx0" brushRef="#br0" timeOffset="33164.68">11668 3140 440 0,'0'0'96'16,"0"0"-96"-16,0 0 5 16,0 0 2-16,0 0 8 15,0 0-15-15,-91-58-4 16,82 53-7-16,-7 4-69 16,-7 1-16-16,-10 0-135 15</inkml:trace>
  <inkml:trace contextRef="#ctx0" brushRef="#br0" timeOffset="33316.51">10935 3502 432 0,'0'0'45'0,"0"0"-45"16,0 0 0-16,0 0 1 15,0 0 35-15,0 0-35 16,4-9-2-16,32-15-65 15,11-4-68-15</inkml:trace>
  <inkml:trace contextRef="#ctx0" brushRef="#br0" timeOffset="33482.48">11329 2926 478 0,'0'0'28'15,"0"0"-28"-15,0 0 1 16,0 0-4-16,0 0-3 16,25-115-79-16,4 95-261 15</inkml:trace>
  <inkml:trace contextRef="#ctx0" brushRef="#br0" timeOffset="33642.33">11070 3044 457 0,'0'0'11'15,"0"0"-11"-15,0 0 0 16,0 0 0-16,0 0-13 16,0 0-126-16</inkml:trace>
  <inkml:trace contextRef="#ctx0" brushRef="#br0" timeOffset="33849.87">10590 2827 422 0,'0'0'21'16,"0"0"-6"-16,0 0-7 15,0 0-8-15,0 0-42 16,0 0 16-16,104-8-35 16,-46 21-215-16</inkml:trace>
  <inkml:trace contextRef="#ctx0" brushRef="#br0" timeOffset="34036.04">11180 3357 537 0,'0'0'0'0,"0"0"-1"16,0 0 0-16,0 0-4 16,0 0-30-16,0 0-47 15,78 30-257-15</inkml:trace>
  <inkml:trace contextRef="#ctx0" brushRef="#br0" timeOffset="34198.31">11218 3634 533 0,'0'0'0'0,"0"0"-2"16,0 0-41-16,49-115-26 15,16 67-51-15</inkml:trace>
  <inkml:trace contextRef="#ctx0" brushRef="#br0" timeOffset="34373.15">11784 3064 476 0,'0'0'7'0,"0"0"3"16,0 0 4-16,0 0 7 16,0 0-21-16,0 0 0 15,-7-8-77-15,7 4-83 16</inkml:trace>
  <inkml:trace contextRef="#ctx0" brushRef="#br0" timeOffset="34547.91">11469 3369 69 0,'0'0'56'0,"0"0"-56"16</inkml:trace>
  <inkml:trace contextRef="#ctx0" brushRef="#br0" timeOffset="34740.53">11541 3551 235 0,'0'0'46'0,"0"0"7"15,0 0-30-15,0 0-8 16,0 0 4-16,0 0-14 16,138 62-5-16,-103-66-14 15,-1-14-289-15</inkml:trace>
  <inkml:trace contextRef="#ctx0" brushRef="#br0" timeOffset="34918.83">11920 3613 260 0,'0'0'222'0,"0"0"-222"16,0 0-10-16,0 0-59 15,0 0-65-15</inkml:trace>
  <inkml:trace contextRef="#ctx0" brushRef="#br0" timeOffset="35072.75">11870 3407 365 0,'0'0'0'0,"0"0"-24"15,0 0-89-15</inkml:trace>
  <inkml:trace contextRef="#ctx0" brushRef="#br0" timeOffset="35256.08">10899 3527 498 0,'0'0'0'0,"0"0"-28"0,0 0-59 16,0 0-190 0</inkml:trace>
  <inkml:trace contextRef="#ctx0" brushRef="#br0" timeOffset="35449.23">10567 3407 434 0,'0'0'83'15,"0"0"-72"-15,0 0-11 0,0 0-8 16,0 0 4-1,89-111-36-15,-20 78-95 0</inkml:trace>
  <inkml:trace contextRef="#ctx0" brushRef="#br0" timeOffset="35596.42">11057 3228 561 0,'0'0'0'16,"0"0"-11"-16,0 0-20 16,0 0-124-16</inkml:trace>
  <inkml:trace contextRef="#ctx0" brushRef="#br0" timeOffset="49832.38">9406 5953 125 0,'0'0'37'0,"0"0"-15"0,0 0 10 16,0 0-4 0,0 0-11-16,0 0 13 0,0 0-5 15,0-22 2-15,0 16-27 16,0 0 1-16,0 3 1 15,2 0 2-15,-2 1 5 16,0 2-4-16,0 0-5 16,0-2 18-16,0 2-12 15,3 0 4-15,-1-2 11 16,1-2-3-16,1 0 3 16,2-4-16-16,10-4-2 15,8-4 7-15,13-6-10 16,13-4 0-16,13-4 3 15,11-4-3-15,8-2 2 0,7-4-2 16,6-3 0-16,11 2 2 16,-2-3-2-16,-2 1-1 15,-8 3 1-15,-11 2 0 16,-15 4 1-16,-7 6-1 16,-14 0 0-16,-12 6 1 15,-10 6-1-15,-12 3-3 16,-9 10 3-16,-4 0-13 15,0 3-32-15,-4 10-18 16,-23 29-39-16</inkml:trace>
  <inkml:trace contextRef="#ctx0" brushRef="#br0" timeOffset="50481.38">9497 5836 282 0,'0'0'30'0,"0"0"-18"16,0 0-8-16,0 0-2 16,0 0-2-16,0 0 0 15,-2-2-2-15,2 2 2 16,0 0 0-16,0 0-1 15,0 0 1-15,0 0 3 16,0 0-3-16,0 0 0 16,0 1 8-16,0 3 0 15,0 4 2-15,0 2-3 0,0 5-3 16,14 2 17 0,8 7-18-16,2 8 11 0,12 7-2 15,5 9 0-15,5 10-2 16,8 8 9-16,6 8-10 15,9 7 11-15,0 5-14 16,7-2-2-16,1 0 4 16,2-4-3-16,-4 0-2 15,-3 1-3-15,-7-5 3 16,-10-8 0-16,-8-8-3 16,-14-11 0-16,-8-11 1 15,-9-7-1-15,-12-5 3 16,-4-3-3-16,-7-3 2 0,-19-4-5 15,-8-8-7-15,0-7-44 16,-1-1 6-16,1-11-22 16,5-18-39-16</inkml:trace>
  <inkml:trace contextRef="#ctx0" brushRef="#br0" timeOffset="51085.01">10282 5181 275 0,'0'0'28'0,"0"0"-23"16,0 0-4-16,0 0 3 15,0 0-2-15,0 0 4 16,-4-24 4-16,33 24-5 16,13 2 3-16,7 5 6 15,11-4-8-15,5 1 13 16,4 2-8-16,0 1-3 15,-5 6 13-15,-6 5-17 16,-6 3-2-16,-10 1-2 16,-9 6 1-16,-13 0 5 15,-13 8-4-15,-7 6-2 0,-4 6 13 16,-28 2-5-16,-5 0-5 16,-6-1-3-16,-1-8 3 15,4 0-2-15,7-7-1 16,6-2 0-16,8-2-4 15,11 2 4-15,6 2-65 16,2 0-50-16</inkml:trace>
  <inkml:trace contextRef="#ctx0" brushRef="#br0" timeOffset="51699.15">10540 6739 348 0,'0'0'40'0,"0"0"-20"15,0 0-5-15,0 0-1 16,0 0-1-16,0 0-13 16,-11-1 0-16,29 10 10 15,6 10-7-15,3 4 2 16,-4 5-2-16,2 9-1 16,-6 3 15-16,-3 4-14 15,-1-2-1-15,-5-2 13 0,-6 0-14 16,-4-1 4-16,0-3 3 15,-2-3-4-15,-18 2 14 16,-5-5-18-16,-4-5 0 16,0-2 12-16,-2-3-9 15,-3-6-3-15,3-4 0 16,-2-6 1-16,2-1 2 16,4-3-3-16,2 0 0 15,10 0-4-15,6-15-9 16,9-10-22-16,0-6-35 15,17-13-36-15,26-10-37 16</inkml:trace>
  <inkml:trace contextRef="#ctx0" brushRef="#br0" timeOffset="52830.61">12711 4499 295 0,'0'0'46'0,"0"0"-24"16,0 0-13-16,-127-58 27 16,88 49-5-16,2 0 5 15,-1 5-14-15,-2 4-1 0,-1 0-2 16,-5 4-17-16,-3 22 0 15,-2 7 5-15,-3 7-3 16,3 5 3-16,2 5-3 16,4 6-4-16,3 5 6 15,9-1-6-15,8 2 0 16,7 0 16-16,14 1-15 16,4 3 3-16,0 4 4 15,27 6-5-15,10 1 2 16,11 1-5-16,2-3 0 15,8-6-3-15,0-2 6 16,5-9-3-16,-3-4 0 16,6-3 1-16,1-4-6 15,7-7 3-15,4-8 2 0,7-8 1 16,4-4 0 0,9-8-1-16,7-6 0 0,12-6 0 15,13 0 9-15,4-10-9 16,3-16 0-16,-4-6-2 15,-9-6 4-15,-8-4-3 16,-13-6 1-16,-14-2 0 16,-14-3 2-16,-15-3-2 15,-10-6 0-15,-13-4 2 16,-12-10-2-16,-10-7 0 16,-11 1 2-16,-4-5-1 15,0 4 2-15,-10-1-3 16,-15 0 0-16,-8 2 14 0,-9 3-11 15,-8 3-1-15,-12 4 4 16,-9-3 0-16,-12 4-1 16,-8 4-5-16,-3 3 0 15,3 5 12-15,7 11-12 16,3 9 0-16,3 8-1 16,3 13 1-16,-4 12 0 15,6 6-1-15,0 5 1 16,8 31-9-16,7 14-27 15,7 16-44-15,3 9-37 16,13 2-56-16</inkml:trace>
  <inkml:trace contextRef="#ctx0" brushRef="#br0" timeOffset="54083.39">13232 7257 334 0,'0'0'6'0,"0"0"-5"0,0 0 2 16,0 0 12-16,-22-107 31 15,11 84-3-15,-7 0-25 16,-9 3 31-16,-11 4-40 16,-11 4 0-16,-11 5 6 15,-7 7-2-15,-11 0-5 16,-11 1-8-16,-9 23 1 16,-11 8 4-16,-7 4-3 15,3 4-2-15,1 5 11 16,10 2 2-16,8 3 2 15,5 4-12-15,8 7 0 16,8 3 2-16,7 8-5 16,2 5 0-16,5 3 5 15,5 2-4-15,9 1 1 16,8-4-2-16,12 2 0 0,8-3-2 16,10 3 2-16,7 0 0 15,4 8 1 1,30 1-1-16,8 0 1 0,5-3-1 15,6-8 0-15,7-2 9 16,8-7-4-16,9-2-5 16,12-5 7-16,11-7-6 15,14-6 9-15,7-6-10 16,3-5 0-16,3-10 3 16,0-7-3-16,2-6 0 15,3-10 1-15,12-6-1 16,8 0 2-16,6-15-2 0,0-14 0 15,-8-13-1-15,-18-8 1 16,-13-7 0-16,-18-10 1 16,-14-6-1-16,-9-9 1 15,-12-10-1-15,-5-5 0 16,-10-7 2-16,-9 6-2 16,-11 1 0-16,-12 2 1 15,-11-3 0-15,-8 1 1 16,-2-10-2-16,-31 2 0 15,-17-2-1-15,-10 1 1 16,-13-1 0-16,-6 7 2 16,4 8-1-16,6 11-1 15,9 6 0-15,4 12 0 0,-2 9 0 16,-6 8 0 0,-7 13 0-16,-8 6 0 0,-6 14 1 15,-3 13-2-15,-3 0-5 16,4 9-19-16,10 18 14 15,19 4-50-15,14 7-46 16,17 4-37-16</inkml:trace>
  <inkml:trace contextRef="#ctx0" brushRef="#br0" timeOffset="54422.18">12294 8126 569 0,'0'0'6'0,"0"0"18"15,0 0-24 1,0 0 0-16,0 0 2 0,0 0-1 16,2-65-1-16,10 65-5 15,3 0-39-15,10 0-153 16</inkml:trace>
  <inkml:trace contextRef="#ctx0" brushRef="#br0" timeOffset="54599.79">12399 8412 664 0,'0'0'0'0,"0"0"-1"0,0 0-2 15,0 0-33-15,0 0 9 16,0 0-41-16,162 24-70 16,-62-24-101-16</inkml:trace>
  <inkml:trace contextRef="#ctx0" brushRef="#br0" timeOffset="54772.89">13239 8424 547 0,'0'0'39'16,"0"0"-16"-16,0 0-19 16,0 0 4-16,0 0-8 15,0 0-14-15,-56-12 11 0,105-6-7 16,18-4-74 0,10-4-45-16,4-4-26 0</inkml:trace>
  <inkml:trace contextRef="#ctx0" brushRef="#br0" timeOffset="54925.03">13904 7968 278 0,'0'0'52'16,"0"0"-24"-16,61-132-6 15,-52 100 3-15,-9 6-5 16,0 5 11-16,-4 7-10 16,-12 3-20-16,3-1 9 15,-1 2-10-15,1-4-28 16,3 0-72-16</inkml:trace>
  <inkml:trace contextRef="#ctx0" brushRef="#br0" timeOffset="55098.56">13593 7569 498 0,'0'0'15'16,"0"0"-9"-16,-134-6 0 15,107 6-6-15,12 0-7 16,3 0-9-16,2 4-128 16</inkml:trace>
  <inkml:trace contextRef="#ctx0" brushRef="#br0" timeOffset="55256.14">13208 7927 88 0,'0'0'248'0,"0"0"-206"16,-92 136-33-16,78-92 9 16,8-4 23-16,4 2-25 15,2-5-16-15,0 5-2 16,14-14-136-16</inkml:trace>
  <inkml:trace contextRef="#ctx0" brushRef="#br0" timeOffset="55424.88">13152 8462 383 0,'0'0'167'0,"-160"76"-146"15,108-30-21-15,19-8 1 16,12-2 2-16,8 0-3 16,7 1-8-16,6-1-19 15,0-2-64-15,0-9-14 16,0 0-55-16</inkml:trace>
  <inkml:trace contextRef="#ctx0" brushRef="#br0" timeOffset="55584.22">12709 8929 380 0,'0'0'82'16,"-135"18"-56"0,67-10 16-16,5-4-5 0,19-4-25 15,15 0-10-15,15-14-2 16,14-18-24-16,0-16 12 15,33-16-40-15,13-12-51 16,2-14-56-16</inkml:trace>
  <inkml:trace contextRef="#ctx0" brushRef="#br0" timeOffset="55722.92">12826 7793 497 0,'0'0'1'0,"0"0"-1"15,-125 25-5-15,81 11 0 16,0-12-4-16,3 1-38 16,8-6-100-16</inkml:trace>
  <inkml:trace contextRef="#ctx0" brushRef="#br0" timeOffset="55902.62">11926 8626 490 0,'0'0'36'0,"-175"68"-17"15,148-40-19 1,25-12-15-16,2-16-69 0,31-3-56 16,29-21 37-16</inkml:trace>
  <inkml:trace contextRef="#ctx0" brushRef="#br0" timeOffset="56030.97">12150 8572 421 0,'0'0'22'0,"0"0"-22"16,0 0-14-16,0 0-8 16,106 109-10-16,-31-97-108 15</inkml:trace>
  <inkml:trace contextRef="#ctx0" brushRef="#br0" timeOffset="56177.29">13353 8594 515 0,'0'0'16'15,"0"0"-16"-15,0 0-56 16,0 0-64-16</inkml:trace>
  <inkml:trace contextRef="#ctx0" brushRef="#br0" timeOffset="56332.99">13147 8111 483 0,'0'0'5'15,"0"0"-5"-15,0 0-29 16,-122-30-131-16</inkml:trace>
  <inkml:trace contextRef="#ctx0" brushRef="#br0" timeOffset="56855.75">12985 4426 592 0,'0'0'30'0,"0"0"-28"16,0 0-2-16,0 0-4 15,0 0-12-15,0 0-25 16,-70-28-6-16,70 39-40 16,0 9-34-16</inkml:trace>
  <inkml:trace contextRef="#ctx0" brushRef="#br0" timeOffset="57029.03">12503 4921 504 0,'0'0'28'16,"0"0"-19"-1,0 0-9-15,0 0 0 0,0 0 3 16,0 0-3 0,-104 52-27-16,121-44-31 0,15-4-48 15</inkml:trace>
  <inkml:trace contextRef="#ctx0" brushRef="#br0" timeOffset="57213.65">12548 5364 553 0,'0'0'19'0,"0"0"-19"0,0 0-1 16,0 0-9-16,0 0-34 15,11 110-5-15,50-104-62 16</inkml:trace>
  <inkml:trace contextRef="#ctx0" brushRef="#br0" timeOffset="57369">13060 5573 453 0,'0'0'65'15,"0"0"-64"-15,0 0 9 16,0 0-6-16,-120 66 16 16,118-66 2-16,2 0-22 0,18-16-18 15,28-23-137 1</inkml:trace>
  <inkml:trace contextRef="#ctx0" brushRef="#br0" timeOffset="57540.64">13239 4847 295 0,'0'0'360'0,"-137"-50"-360"16,116 50-10-16,21 0-41 0,0 12-81 15,4-11-71-15</inkml:trace>
  <inkml:trace contextRef="#ctx0" brushRef="#br0" timeOffset="57730.66">12923 5071 616 0,'0'0'22'15,"0"0"-22"-15,0 0 0 16,0 0-29-16,0 0-74 16,0 0 0-16,50-36-259 15</inkml:trace>
  <inkml:trace contextRef="#ctx0" brushRef="#br0" timeOffset="57886.65">13359 5239 581 0,'0'0'0'0,"0"0"-3"16,0 0-127-16,0 0-39 16</inkml:trace>
  <inkml:trace contextRef="#ctx0" brushRef="#br0" timeOffset="58067.64">13854 5453 537 0,'0'0'13'15,"0"0"-11"-15,0 0-4 16,0 0-13-16,0 0-62 15,0 0-100-15</inkml:trace>
  <inkml:trace contextRef="#ctx0" brushRef="#br0" timeOffset="58234">13738 4592 462 0,'0'0'0'0,"0"0"-150"15</inkml:trace>
  <inkml:trace contextRef="#ctx0" brushRef="#br0" timeOffset="58418.17">13704 4696 500 0,'0'0'0'15,"0"0"-45"-15,0 0-229 16</inkml:trace>
  <inkml:trace contextRef="#ctx0" brushRef="#br0" timeOffset="58599.44">13831 5065 323 0,'0'0'157'16,"0"0"-130"-16,0 0-8 15,0 0-10-15,0 0-9 16,0 0-18-16,-13-18-91 16,44-4-177-16</inkml:trace>
  <inkml:trace contextRef="#ctx0" brushRef="#br0" timeOffset="58764.17">13675 5053 476 0,'0'0'0'0,"0"0"-28"16,0 0-34-16,0 0-118 16</inkml:trace>
  <inkml:trace contextRef="#ctx0" brushRef="#br0" timeOffset="58958.18">13366 4841 378 0,'0'0'117'15,"0"0"-117"-15,0 0-52 16,0 0-179-16</inkml:trace>
  <inkml:trace contextRef="#ctx0" brushRef="#br0" timeOffset="59165.63">13386 4434 396 0,'0'0'2'16,"0"0"4"-16,0 0-6 15,0 0-14-15,0 0 7 16,0 0 7-16,-20-13-1 16,9 13-18-16,-14 0-99 15</inkml:trace>
  <inkml:trace contextRef="#ctx0" brushRef="#br0" timeOffset="62770.22">4890 7670 587 0,'0'0'0'0,"0"0"2"16,0 0-13-16,0 0 6 15,0 0-11-15,0 0 14 16,-69 33-24-16,93-18-87 16,-6-11-268-16</inkml:trace>
  <inkml:trace contextRef="#ctx0" brushRef="#br0" timeOffset="62931.34">5077 7949 592 0,'0'0'49'0,"-131"9"-48"16,95 4 0-16,31-12-2 15,5-1-8-15,16 0-117 16,31-5-120-16</inkml:trace>
  <inkml:trace contextRef="#ctx0" brushRef="#br0" timeOffset="63092.36">5634 7597 642 0,'0'0'2'0,"0"0"4"15,0 0-12-15,0 0-1 16,0 0-50-16,0 0-111 16</inkml:trace>
  <inkml:trace contextRef="#ctx0" brushRef="#br0" timeOffset="63274.77">5719 7736 379 0,'0'0'34'16,"0"0"-30"-16,0 0 8 16,0 0 69-16,0 0-27 15,0 0-24-15,-93 78-18 16,93-76-8-16,0 2-4 16,0 3-34-16,0-7-179 15</inkml:trace>
  <inkml:trace contextRef="#ctx0" brushRef="#br0" timeOffset="63463.58">5663 8126 550 0,'0'0'22'0,"0"0"-16"15,0 0-6-15,0 0 0 16,0 0-3-16,0 0-19 15,-64 53-116-15,89-53-100 16</inkml:trace>
  <inkml:trace contextRef="#ctx0" brushRef="#br0" timeOffset="63647.48">5487 8242 323 0,'-19'0'58'0,"0"0"-32"0,3-7 27 15,1-4-22-15,1-6-16 16,1 3 10-16,3-3-25 16,2 2-2-16,-1-1-3 15,3-3-12-15,-5 4 8 16,-3-1-50-16,1 2-43 16,-3-6-113-16</inkml:trace>
  <inkml:trace contextRef="#ctx0" brushRef="#br0" timeOffset="63807.64">5256 7935 638 0,'0'0'7'0,"0"0"6"16,-123-13-13-16,116 5-1 15,7-2-1-15,16 0-66 16,24-3-191-16</inkml:trace>
  <inkml:trace contextRef="#ctx0" brushRef="#br0" timeOffset="63950.7">5412 7850 581 0,'0'0'32'0,"0"0"-24"0,0 0 0 16,0 0-8-1,0 0-9-15,0 0-15 0,-52-96-140 16</inkml:trace>
  <inkml:trace contextRef="#ctx0" brushRef="#br0" timeOffset="64109.88">5335 7650 211 0,'0'0'135'0,"0"0"-101"15,-133 56 15-15,91-38 10 16,4-2-22-16,2 4-18 16,7-2-19-16,4 8-5 15,6-6-132-15</inkml:trace>
  <inkml:trace contextRef="#ctx0" brushRef="#br0" timeOffset="64283.58">4874 7913 525 0,'0'0'21'16,"0"0"-21"-16,0 0-45 16,0 0 21-16,0 0-28 15,0 0-53-15</inkml:trace>
  <inkml:trace contextRef="#ctx0" brushRef="#br0" timeOffset="64471.55">5160 8319 327 0,'0'0'86'0,"0"0"-86"16,0 0-2-16,0 0-1 15,0 0 0-15,100-106 2 16,-75 84-44-16,-6 5-42 16,-5 6-67-16</inkml:trace>
  <inkml:trace contextRef="#ctx0" brushRef="#br0" timeOffset="65087.52">3565 9984 731 0,'0'0'5'16,"0"0"-1"-16,0 0-4 0,0 0-5 15,0 0-53-15,0 0-58 16,-38 44-122-16</inkml:trace>
  <inkml:trace contextRef="#ctx0" brushRef="#br0" timeOffset="65263.39">3654 10254 625 0,'0'0'40'16,"0"0"-40"-16,0 0-8 16,0 0 8-16,0 0-2 0,0 0-63 15,-33 22-19-15,72-14-34 16,5-1-197 0</inkml:trace>
  <inkml:trace contextRef="#ctx0" brushRef="#br0" timeOffset="65405.91">3716 10421 520 0,'0'0'27'15,"0"0"-13"-15,0 0 19 16,0 0 4-16,0 0-33 16,0 0-4-16,-49-80-78 15,82 54-131-15</inkml:trace>
  <inkml:trace contextRef="#ctx0" brushRef="#br0" timeOffset="65565.99">3966 10099 589 0,'0'0'8'15,"0"0"-8"-15,0 0-2 16,0 0-50-16,0 0-51 15,0 0-80-15</inkml:trace>
  <inkml:trace contextRef="#ctx0" brushRef="#br0" timeOffset="65757.59">3718 10118 577 0,'0'0'18'15,"0"0"-18"-15,-126 49 0 16,114-48 20-16,12 3-20 16,0 0-1-16,0 2-3 15,6 2-28-15,10 1-97 16,-5-5-244-16</inkml:trace>
  <inkml:trace contextRef="#ctx0" brushRef="#br0" timeOffset="65914.07">3578 10405 613 0,'0'0'33'0,"0"0"-33"16,-136 66 0-16,120-54-9 16,7 0-12-16,9 2-113 15,0-2-179-15</inkml:trace>
  <inkml:trace contextRef="#ctx0" brushRef="#br0" timeOffset="66064.83">3361 10578 399 0,'0'0'201'16,"0"0"-172"-16,0 0-29 15,0 0-7-15,0 0-15 16,-91-107-25-16,114 68-117 15</inkml:trace>
  <inkml:trace contextRef="#ctx0" brushRef="#br0" timeOffset="66224.49">3143 9999 470 0,'0'0'49'0,"0"0"-29"15,0 0-20-15,0 0 0 16,0 0-6-16,0 0-96 16,-37-5-136-16</inkml:trace>
  <inkml:trace contextRef="#ctx0" brushRef="#br0" timeOffset="66398.36">3520 10275 373 0,'0'0'0'0,"0"0"-124"16,0 0 46-16,0 0 78 15,0 0 13-15,140 40 6 16,-113-34-19-16,-5 2-15 0,-6 0-47 16,-5 0-13-16</inkml:trace>
  <inkml:trace contextRef="#ctx0" brushRef="#br0" timeOffset="66543.22">4014 10349 515 0,'0'0'15'0,"0"0"-5"16,0 0-9-16,0 0-1 0,0 0-43 15,0 0-68 1</inkml:trace>
  <inkml:trace contextRef="#ctx0" brushRef="#br0" timeOffset="66970.91">7220 9557 720 0,'0'0'4'0,"0"0"0"16,0 0 2-1,0 0-4-15,0 0-2 0,0 0-18 16,-24-16-106-16,24 24-140 16</inkml:trace>
  <inkml:trace contextRef="#ctx0" brushRef="#br0" timeOffset="67136.45">7035 10012 545 0,'0'0'45'16,"0"0"-43"-16,0 0 17 16,0 0-3-16,0 0-16 0,0 0-10 15,-50 39-27 1,85-30-91-16,5-7-168 0</inkml:trace>
  <inkml:trace contextRef="#ctx0" brushRef="#br0" timeOffset="67315.61">7280 10181 320 0,'0'0'140'0,"0"0"-82"16,0 0-3-16,0 0-6 16,0 0-3-16,0 0-42 0,3-19-4 15,10 11-5-15,8 3-37 16,-4-1-52-16,8 1-63 15</inkml:trace>
  <inkml:trace contextRef="#ctx0" brushRef="#br0" timeOffset="67476.35">7465 9894 561 0,'0'0'0'0,"0"0"-96"16,0 0 39-16,0 0-98 15</inkml:trace>
  <inkml:trace contextRef="#ctx0" brushRef="#br0" timeOffset="67663.53">7143 10004 587 0,'0'0'10'16,"0"0"3"-16,0 0-11 0,0 0-1 16,0 0-1-1,0 0-41-15,-92-42-180 16</inkml:trace>
  <inkml:trace contextRef="#ctx0" brushRef="#br0" timeOffset="67824.31">6900 9974 390 0,'0'0'205'0,"0"0"-193"16,0 0-12-16,0 0-3 15,0 0-57-15,0 0-125 16</inkml:trace>
  <inkml:trace contextRef="#ctx0" brushRef="#br0" timeOffset="67971.64">7070 9800 634 0,'0'0'6'0,"0"0"-6"16,0 0 0-16,0 0-79 16,0 0-180-16</inkml:trace>
  <inkml:trace contextRef="#ctx0" brushRef="#br0" timeOffset="68137.45">7544 9783 278 0,'0'0'420'0,"0"0"-420"16,0 0-9-16,0 0 9 15,0 0-32-15,0 0-46 16,-31 13 6-16,60-13-143 16</inkml:trace>
  <inkml:trace contextRef="#ctx0" brushRef="#br0" timeOffset="68297.87">7544 9783 550 0,'0'53'32'16,"-47"-52"-32"-16,7-1-6 15,4-1-168-15</inkml:trace>
  <inkml:trace contextRef="#ctx0" brushRef="#br0" timeOffset="69930.78">5338 7409 176 0,'0'0'62'0,"0"0"-22"0,0 0-8 16,0 0 4 0,0 0-14-16,0 0 8 0,-27-18 15 15,14 12-29-15,-5 2-7 16,-4 1 4-16,-1-1 6 15,-3 2 5-15,-1-1-8 16,0 1-14-16,-4 2 17 16,-1 0-19-16,-1 0 0 15,-2 0 3-15,-3 11 1 16,0 4 0-16,-2 9-4 16,4 0 0-16,3 1 1 15,4 1-1-15,4-1 0 0,3 4 0 16,2 0 1-16,0 3 2 15,2 1-3-15,-2 3 0 16,0-2 2-16,0 0-2 16,0-2 0-16,3-2 2 15,3 0-1-15,3-2 0 16,2-1-1-16,4 0 0 16,3 2 11-16,2 0-11 15,0 2 0-15,0 0 4 16,2 5-4-16,16-1 1 15,3-1-1-15,4-2 0 16,4-4 1-16,8 0-1 0,3 1-1 16,2-6 1-16,1 4 4 15,1-4-3 1,-2 1-1-16,-1-1 0 0,-2-2 0 16,1-2 0-16,1-3-3 15,1-3 3-15,2-5 1 16,1-2 1-16,1-3-2 15,2-3 2-15,-2 0-4 16,1 0 2-16,-1 0 0 16,0-3 2-16,-4-9-1 15,-7-1-2-15,-1-3 1 16,-8 0 0-16,-1-2 0 16,-2 2 0-16,-5-2 0 15,-1 0 3-15,-1 1-3 16,1-1 0-16,2-1 0 0,0-1 0 15,4-4-2-15,-3-5 2 16,-1 3 0-16,0-2-1 16,-3-1 2-16,-6 2-2 15,1-1 1-15,-6 4 0 16,-3 2 1-16,-2-2-1 16,0 2 0-16,0 0 0 15,0-3 0-15,-11 1 2 16,0 2-2-16,-3 0 0 15,3-1 2-15,1-2-2 16,-2 2 0-16,1-2 0 16,0 1 0-16,-3-2 2 15,1 2-2-15,-3-2 0 0,-1 2 9 16,-1 2-9 0,-3 0 9-16,-2 1 1 0,-2 3-8 15,-4 0 2-15,-2 3-4 16,-3-3 0-16,1-3 3 15,2 4-3-15,0-2 0 16,4 1 2-16,2 5-1 16,3 2 1-16,2 1-2 15,-2 4 0-15,3 0-2 16,2-1 2-16,1 4 0 16,3-1 0-16,-1 1 0 15,-1 3-7-15,-3 0-57 0,-9 2-51 16,-6 15-305-1</inkml:trace>
  <inkml:trace contextRef="#ctx0" brushRef="#br0" timeOffset="71549.1">3623 9862 208 0,'0'0'141'16,"0"0"-124"-16,0 0-17 16,0 0 10-16,0 0 35 15,0 0-27-15,0 0 13 16,-114-59-14-16,89 52-2 16,-2-4 7-16,-2 4-8 15,-2-2 4-15,-2 3 3 16,-5 3-18-16,0 3 2 15,1 0-4-15,-6 0 3 16,5 0 0-16,0 0-4 16,3 8 0-16,-2-1 7 0,2 3-4 15,-3 5 2 1,5 0-4-16,-5 2 1 0,5 5 1 16,-6 4-3-16,4 1 0 15,2 6 2-15,-1 1-2 16,7-2-1-16,3 2 1 15,2 2 0-15,-1 6 1 16,7-2-1-16,1 1 0 16,9 0-1-16,2 0 2 15,4 3-2-15,0 0 1 16,0 0 0-16,2 2-1 16,8 1 1-16,7-3 0 15,0-4 0-15,8-1 0 16,1-5-5-16,10 2 2 0,4-7 3 15,9-4 3-15,5 0-3 16,1-3 0-16,7-2 2 16,-2 0 0-16,-2-2 0 15,0-4-2-15,-2-2 0 16,-2-2 1-16,-8-4-1 16,-3-3-1-16,-1-3-1 15,-2 0 2-15,-2 0 0 16,0-10 1-16,-2-5-1 15,-3 1 3-15,-2 0-3 16,-4 3 0-16,-2-4 1 16,-4-2-1-16,4-1-1 15,-2-5-1-15,1-3 4 16,-2-5 1-16,1 0-3 16,1-5 0-16,-3-3 2 0,-2 1-2 15,-1 4 0-15,-3 2 0 16,-3 4 0-16,-3 2 2 15,-1 0-2-15,-3 2 0 16,-1 0 2-16,-1-4-2 16,-3-2 0-16,0-2 0 15,0-5 1-15,0 5 3 16,-12-4-4-16,0 3 0 16,-7-2 3-16,4 3-2 15,-5 2-1-15,-1 2 3 0,2 3 0 16,-6 2 11-1,-4 2-10-15,-6-2-3 0,-10 4 11 16,-8 2-12-16,-9 1 4 16,-6 1-4-16,3 3 1 15,7 2 3-15,14 5-4 16,13 1 0-16,8 1-1 16,15 2 1-16,4-2-4 15,4 3-29-15,0 0-74 16,0 4-87-16</inkml:trace>
  <inkml:trace contextRef="#ctx0" brushRef="#br0" timeOffset="73147.39">7319 9301 219 0,'0'0'20'15,"0"0"-17"1,0 0 4-16,0 0 36 0,0 0-5 16,0 0-3-16,-114 53-9 15,96-44 17-15,1-2-26 16,-2 4-1-16,0 2-1 15,-1 3-7-15,-3 5 3 16,0 2-8-16,2 4 3 16,-2-1 24-16,5 5-27 15,1 2 1-15,-1 1 4 16,0 0-4-16,4-2-1 16,4 2-3-16,-1-2 0 15,6 0 2-15,2-1 1 16,3 1-3-16,0-2 3 0,0 0 1 15,0 4-2-15,5-4-2 16,0 4 0-16,1-2 2 16,1 2-2-16,2-2 0 15,2 0-1-15,4-3-5 16,4-3 5-16,3-2-5 16,0-6 6-16,5 2 6 15,-5-3-6-15,1 3 0 16,-4-1 1-16,-3 1-1 15,-1-1 1-15,1 2-1 16,0-3 0-16,0-2 1 16,1-2-1-16,1-3-11 15,3-4 11-15,2-1-1 16,2-2 1-16,0-4-4 0,2 0 4 16,-1 0 6-16,-4 0-6 15,1-5-8-15,-5-10 8 16,1-3 8-16,-1-4-6 15,-2-4-2-15,0-2 0 16,-3 0 4-16,0-1-4 16,3 0 0-16,-3-1 0 15,0-1 0-15,-1 1 2 16,-1 2-2-16,-2 0 0 16,-1 2 0-16,0-2 0 15,-4-1 0-15,2 0 1 0,-1-3 0 16,-1 1-1-1,4 2 0-15,-2 1 0 0,-4 2 5 16,-2-5-2-16,0 6-2 16,0-6 9-16,-4 3 0 15,-10 0 3-15,-5 0-12 16,-4 1 0-16,-4 2 7 16,-2-2-8-16,2 0 0 15,0 4 3-15,0 0 0 16,2 4 3-16,-4 5-6 15,2 3 0-15,-2 0 6 16,-2 5-6-16,1 1 0 16,1 2 2-16,5 2-1 15,7-2 1-15,0 1-2 16,9-2 0-16,1 3-6 0,0 1-41 16,5 0-86-16</inkml:trace>
  <inkml:trace contextRef="#ctx0" brushRef="#br0" timeOffset="74332.45">4783 8494 245 0,'0'0'82'0,"0"0"-57"0,0 0-17 15,0 0 20-15,0 0 0 16,0 0-11-16,-78 97 15 16,27-34-13-16,-9 14 6 15,-11 9 16-15,-10 15-11 16,-13 10-10-16,1 9 4 16,2-1-8-16,6-6-1 15,16-6-15-15,4-8 0 16,5-7 6-16,2-9-6 15,7-13 0-15,4-15 0 16,12-12 2-16,10-14-2 16,10-10 0-16,5-7 0 15,4-6 0-15,4-2 0 0,-1 0 0 16,3-4-2 0,0 2 1-16,0-2-2 0,0 0-5 15,0 0-20-15,0 0-5 16,0 0-26-16,0-2-25 15,3-12-1-15,7-6-56 16</inkml:trace>
  <inkml:trace contextRef="#ctx0" brushRef="#br0" timeOffset="74616.36">3658 9775 359 0,'0'0'41'16,"0"0"-26"-16,0 0 17 15,0 0 7-15,0 0 22 16,0 0-38-16,-29-4-21 16,29 26 8-16,0 9-6 15,0 1 6-15,4-2 8 16,3 2-10-16,-1-1 1 16,2-6-9-16,1-6 0 15,1-6 2-15,4-5-2 16,3-8 0-16,6 0 8 15,4 0-1-15,6-13 13 16,3-8-20-16,-1-5 0 0,6-2-2 16,-5-4-30-1,1-3-60-15,3-9-109 0</inkml:trace>
  <inkml:trace contextRef="#ctx0" brushRef="#br0" timeOffset="75182.13">4309 8667 342 0,'0'0'113'0,"0"0"-113"16,0 0 0 0,0 0 0-16,0 0 15 0,0 0-1 15,166-61-5-15,-103 33-9 16,1 1 0-16,-4 6 2 16,-8 3-2-16,-16 7 0 15,-18 7 0-15,-16 1 0 16,-2 3 7-16,0 0 1 15,0 0 0-15,6 0 18 16,-1 0-23-16,1 5 1 16,-3 22 9-16,-3 15 1 15,0 4 2-15,0 0-15 16,-7-3 4-16,-6-8 1 16,9-2-6-16,1-7 0 15,3-6-19-15,0-11-95 16,20-3-35-16</inkml:trace>
  <inkml:trace contextRef="#ctx0" brushRef="#br0" timeOffset="76080">5558 8226 407 0,'0'0'36'16,"0"0"-22"-16,0 0-13 16,0 0 1-16,0 0 4 15,0 0 18-15,37 56 11 16,-12-14-23-16,12 10 3 15,1 14 14-15,6 12-16 16,9 8 4-16,12 8-4 16,16-3-3-16,12-6 11 15,3-2-18-15,-1-7-3 16,-5-5 8-16,-10-8-5 16,-9-4 4-16,-11-7-7 15,-13-2 0-15,-6-4 10 0,-12-5-8 16,-10-4-2-16,-1-9 5 15,-7-3-4-15,1-8 0 16,-4-10-1-16,1-3 0 16,-3-4-5-16,-3 0 5 15,-3 0-6-15,0 0 2 16,0 0-26-16,0 0-20 16,0 0-7-16,-13 0-45 15,-8 0 39-15,0 0 15 16,-2 0 20-16,3 0 28 15,0 0 0-15,-4 0-13 16,-3 0-173-16</inkml:trace>
  <inkml:trace contextRef="#ctx0" brushRef="#br0" timeOffset="76430.28">6212 9519 449 0,'0'0'46'16,"0"0"-46"-16,0 0 0 15,0 0 18-15,118 78 10 16,-56-56-5-16,9-2-16 16,7 0-4-16,-2 2 12 0,-3-2-12 15,-11-2-1 1,-12-2 4-16,-17-4-5 0,-10-8 4 15,-12 1-5-15,-5-5 4 16,-4 0 33-16,-2-17-19 16,0-9-13-16,0-6-1 15,-21 0-3-15,-6 1-2 16,-9-2-6-16,-2 3-26 16,-6-1 8-16,-4-3-38 15,0 1-10-15,-2 1-27 16,2 1-64-16</inkml:trace>
  <inkml:trace contextRef="#ctx0" brushRef="#br0" timeOffset="76919.09">5649 8406 348 0,'0'0'20'0,"0"0"-20"16,0 0 30-1,0 0 11-15,0 0-30 0,0 0-1 16,-60 56-10-16,49-11 2 15,1 6 2-15,0-5-4 16,1-7 0-16,1-6 5 16,1-10-5-16,3-9 0 15,1-9 0-15,3-2 0 16,0-3 7-16,0 0 13 16,0 0 17-16,5-22 0 15,10-13-22-15,6-12-13 16,3-8-2-16,0 0 3 15,-1 4-1-15,-7 13-2 16,-3 14 0-16,-7 10 0 0,-2 12 0 16,2 2 0-1,0 0-4-15,5 0 3 0,7 18-6 16,2 12 7-16,4 7-20 16,3 4-20-16,4 4-31 15,-2-3 0-15,5-1-20 16</inkml:trace>
  <inkml:trace contextRef="#ctx0" brushRef="#br0" timeOffset="77763.98">4168 10349 154 0,'0'0'60'0,"0"0"-37"16,0 0 1-16,0 0 30 15,0 0-11-15,0 0 1 16,-38-2 2-16,38 2-13 16,0 0 17-16,0 0-20 15,0 0-9-15,0 0 6 16,0 0-27-16,11 0 2 16,23 0-1-16,29 0 9 15,28 0 21-15,22-4-29 16,24-15 4-16,12-2 10 15,7-1-15-15,0 3 7 16,-12 1-1-16,-5 3-6 0,-15-6 5 16,-6-3-6-1,-9 0 0-15,-8-2 4 0,-3 0-3 16,-4 2-1-16,-7 6 0 16,-12 2 3-16,-19 9-6 15,-19 1 3-15,-14-1 0 16,-12 5-1-16,-7-2 1 15,-2 4-2-15,-2 0-3 16,2-2-14-16,2 0-3 16,-4-2-22-16,0 0-7 15,-6-2-33-15,-23 1-28 16,-15 5-5-16</inkml:trace>
  <inkml:trace contextRef="#ctx0" brushRef="#br0" timeOffset="78132">5797 9821 391 0,'0'0'82'0,"0"0"-60"16,0 0-22-16,0 0 0 15,0 0 29-15,0 0 4 0,124 11-13 16,-57-7-20 0,5-3 0-16,1 4 13 0,-2-4-6 15,-5 3 3-15,-9 3-2 16,-10-2-5-16,-14 5 3 16,-12 3-3-16,-10 4-3 15,-9 2 17-15,-2 3-15 16,0 4 5-16,-11 2 6 15,-12 6-9-15,-6-2 2 16,-4 7-6-16,-2-4 0 16,-1-2-2-16,3 0 2 15,-1-7-28-15,-2 2-62 16,-2-6-76-16</inkml:trace>
  <inkml:trace contextRef="#ctx0" brushRef="#br0" timeOffset="78763.27">4444 10251 180 0,'0'0'73'0,"0"0"-7"15,0 0-25-15,0 0 3 16,0 0-10-16,0 0-14 16,-75 16 13-16,50-1-29 15,-6 6 11-15,-7 2 16 0,-7 8-4 16,1 1-7-16,2-2 3 15,1-2-10-15,8 0 17 16,2-4-26-16,6-2 3 16,8-6-3-16,3-2-1 15,10-8-2-15,1 2-1 16,1 5 0-16,2 2-1 16,0 7 3-16,0 0-2 15,0-2 3-15,0-1-3 16,5-1 0-16,11-3-6 15,5-2 6-15,14-1 8 16,9-2-6-16,12-1-2 16,8 0 7-16,1-1-4 0,-1-4-3 15,1 0-4-15,-9 0-69 16,4-4-89-16</inkml:trace>
  <inkml:trace contextRef="#ctx0" brushRef="#br0" timeOffset="88161.98">9975 12595 609 0,'0'0'18'0,"0"0"-11"16,0 0-7-16,0 0 14 0,0 0-14 15,0 0 3 1,0 0-3-16,-34 0-27 0,52-6 6 16,11-8-39-16,4 0-47 15,0-6-31-15</inkml:trace>
  <inkml:trace contextRef="#ctx0" brushRef="#br0" timeOffset="88346.5">10247 12354 441 0,'0'0'63'16,"0"0"-61"-16,0 0-2 16,0 0 3-16,0 0 6 15,0 0 26-15,73-63-32 16,-69 62 2-16,3 0-10 0,0 1-13 15,0 0-28-15,1 0-25 16,1 0-52-16,5 0-169 16</inkml:trace>
  <inkml:trace contextRef="#ctx0" brushRef="#br0" timeOffset="88493.31">10565 12284 350 0,'0'0'115'0,"0"0"-102"16,0 0-11-16,0 0 0 16,0 0-2-16,0 0-13 15,-36 84-25-15,41-71-116 0</inkml:trace>
  <inkml:trace contextRef="#ctx0" brushRef="#br0" timeOffset="88697.23">10906 12658 222 0,'0'0'361'0,"0"0"-347"16,0 0-10-16,0 0-4 15,-116 87 0-15,111-79-6 0,5 0-18 16,0 6-118-16,-10-2-261 15</inkml:trace>
  <inkml:trace contextRef="#ctx0" brushRef="#br0" timeOffset="88858.71">10222 13233 139 0,'0'0'413'16,"-120"51"-383"-16,84-24-25 15,14-11-4-15,11-9 23 16,11-4-23-16,0-3 0 16,2 0-2-16,27-18-65 0,11-23-116 15</inkml:trace>
  <inkml:trace contextRef="#ctx0" brushRef="#br0" timeOffset="89031.9">10391 12725 613 0,'0'0'28'0,"0"0"-28"16,0 0 0-16,0 0-26 16,0 0-41-16,0 0-21 0,-84-34-140 15</inkml:trace>
  <inkml:trace contextRef="#ctx0" brushRef="#br0" timeOffset="89195.82">10391 12725 137 0,'-84'-22'433'16,"24"40"-413"-16,6 6-20 15,7-3-3-15,9-2-4 16,13-2-28-16,10-4-34 15,4 5-104-15</inkml:trace>
  <inkml:trace contextRef="#ctx0" brushRef="#br0" timeOffset="89403.51">9904 13014 349 0,'0'0'66'0,"0"0"-66"15,0 0-3-15,0 0-5 16,0 0 6-16,0 0 0 16,122 60 2-16,-51-60 2 15,7 0-2-15,7 0-3 16,0-14-4-16,-3 0 3 16,-9 1-53-16,-2-2-205 15</inkml:trace>
  <inkml:trace contextRef="#ctx0" brushRef="#br0" timeOffset="89519.02">10823 12982 365 0,'0'0'211'16,"0"0"-171"-16,0 0-38 0,0 0 3 15,0 0-5-15,0 0 0 16,0 0-6-16,0 0-64 16,14-6-132-16</inkml:trace>
  <inkml:trace contextRef="#ctx0" brushRef="#br0" timeOffset="89680.4">11238 12687 471 0,'0'0'145'0,"0"0"-141"16,0 0-4-16,0 0-18 15,0 0-46-15,-49-109-130 16</inkml:trace>
  <inkml:trace contextRef="#ctx0" brushRef="#br0" timeOffset="89835.86">11286 12266 415 0,'0'0'118'15,"0"0"-113"-15,0 0 0 16,0 0-5-16,0 0 0 15,0 0-15-15,-106 18-54 16,106-18-129-16</inkml:trace>
  <inkml:trace contextRef="#ctx0" brushRef="#br0" timeOffset="89999.37">11113 11987 539 0,'0'0'13'0,"0"0"-13"16,-131 0-7-1,104-2-10-15,9-8-106 16,5-7-56-16</inkml:trace>
  <inkml:trace contextRef="#ctx0" brushRef="#br0" timeOffset="90189.3">10382 11510 557 0,'0'0'6'16,"-174"0"-2"-16,107 0-4 15,15 0 0-15,15 0-9 0,18 0 9 16,19 4-58-16,0 4-191 15</inkml:trace>
  <inkml:trace contextRef="#ctx0" brushRef="#br0" timeOffset="90370.17">9649 12029 558 0,'0'0'7'16,"-113"83"-7"-16,93-55-45 16,17-12 17-16,3-8-12 0,21-4-16 15,10-3-150 1</inkml:trace>
  <inkml:trace contextRef="#ctx0" brushRef="#br0" timeOffset="90540.42">9589 12614 537 0,'0'0'36'16,"0"0"-36"-16,0 0-8 16,0 0-19-16,0 0-25 15,0 0-71-15,-105 83-32 16</inkml:trace>
  <inkml:trace contextRef="#ctx0" brushRef="#br0" timeOffset="90736.3">9511 13233 528 0,'0'0'57'15,"0"0"-57"-15,0 0 2 16,-80 116-14-16,89-104-4 0,27-8-3 16,22-4-44-1,13-8-109-15</inkml:trace>
  <inkml:trace contextRef="#ctx0" brushRef="#br0" timeOffset="90932.79">10202 12593 588 0,'0'0'7'0,"0"0"4"16,0 0-11-16,0 0-4 15,0 0-4-15,0 0-64 0,-38-16-67 16,38 17-202-16</inkml:trace>
  <inkml:trace contextRef="#ctx0" brushRef="#br0" timeOffset="91111.22">10091 11999 598 0,'0'0'0'16,"0"0"-2"-16,0 0 1 16,0 0 0-16,0 0-54 0,0 0-93 15</inkml:trace>
  <inkml:trace contextRef="#ctx0" brushRef="#br0" timeOffset="91284.2">10318 11943 627 0,'0'0'14'15,"0"0"-12"-15,0 0 13 16,0 0-15-16,0 0-10 16,0 0 9-16,60-46-45 15,7 32-140-15</inkml:trace>
  <inkml:trace contextRef="#ctx0" brushRef="#br0" timeOffset="91454.26">11080 11639 367 0,'0'0'212'15,"0"0"-199"-15,0 0-8 16,0 0-10-16,0 0 1 15,0 0-17-15,69-35-73 16,-32 24-242-16</inkml:trace>
  <inkml:trace contextRef="#ctx0" brushRef="#br0" timeOffset="91614.25">11402 11458 336 0,'0'0'93'15,"0"0"-72"-15,0 0-18 16,0 0-3-16,0 0 16 16,0 0-15-16,79 39-1 15,-39-18-54-15</inkml:trace>
  <inkml:trace contextRef="#ctx0" brushRef="#br0" timeOffset="91795.14">11743 12421 536 0,'0'0'2'0,"0"0"-2"16,0 0-21-16,-118 116-17 15,114-88-51-15,-5-2-115 16</inkml:trace>
  <inkml:trace contextRef="#ctx0" brushRef="#br0" timeOffset="91972.79">11155 12891 612 0,'0'0'23'16,"0"0"-16"-16,0 0-7 15,0 0-3-15,0 0-3 16,0 0-18-16,-6 11-23 16,24-11-158-16</inkml:trace>
  <inkml:trace contextRef="#ctx0" brushRef="#br0" timeOffset="94498.82">11342 11237 211 0,'0'0'111'16,"0"0"-96"-16,0 0-14 15,0 0 3-15,0 0-4 16,0 0 66-16,-108-4-44 0,87 4-11 15,1 0 5-15,-2 2 8 16,-2 10 19-16,-3 3-15 16,0 2-19-16,-2 7 16 15,-5 2-25-15,1 2 11 16,-2 2 5-16,-1 1-8 16,3 1 8-16,-1 2-9 15,3 2-2-15,4 0 20 16,5 2-23-16,4-1 0 15,3 3 5-15,4 0-3 16,-1 3 4-16,1 4-8 16,-1-1 0-16,2 4 8 15,-1 0-8-15,-1 2 0 16,3 1 4-16,1 4-3 0,1 3 0 16,5-3-1-16,2-3 0 15,0-10 0-15,2-4 0 16,20-4 0-16,5-3 1 15,4-4 0-15,7-2-1 16,5-8-2-16,1 0 2 16,7-7 2-16,-1-4-2 15,-2-2 0-15,-3 2 6 16,-7 0-5-16,-3 0 0 16,-1 2-1-16,-7-2 0 15,-3-2 2-15,0-2-2 0,1-2-3 16,4-2 3-16,4 0 0 15,8 0-2-15,3-12 1 16,8-6 1-16,0-2 6 16,-2-4-6-16,-6 2 0 15,-1-3 3-15,-10 1-3 16,-2 2 0-16,-6 0 0 16,-8 0 0-16,-3-2 4 15,-5-2-4-15,-1-4 0 16,0-2 1-16,-2 1 0 15,3-2 1-15,2 0-2 16,-2 4 0-16,4-3-1 16,1 2 1-16,-1-2 0 15,0-1 1-15,-1-1-1 0,-1 2 1 16,-7 0-1-16,0 0 0 16,2 2 3-16,-6 0-3 15,2 0 0-15,0 2 2 16,-2 2-2-16,0-3 5 15,0 1-5-15,0 0 0 16,0-1 4-16,0 0-4 16,-2 4 0-16,-10-2 5 15,-1 2-2-15,-3 2 8 16,-3 2-11-16,-4-2 2 16,-2-1 6-16,-2 1-6 0,1 3-2 15,-2-1 9 1,-5 3-8-16,2-3 3 0,0-1-4 15,0 4 0-15,3 0 3 16,-1 1-3-16,0 2 0 16,-5 1 1-16,5 4 0 15,-4 2-2-15,-6 6 0 16,0 2 1-16,-5 0 1 16,-4 6-1-16,2 10 0 15,-6 5 1-15,1 2-1 16,0 1 0-16,2 0 0 15,7-4 0-15,5-4-1 16,16-6 1-16,9-2-6 16,6 5-25-16,-3 1-45 0,5 9-34 15,-12 2-121-15</inkml:trace>
  <inkml:trace contextRef="#ctx0" brushRef="#br0" timeOffset="95746.66">10445 11601 163 0,'0'0'101'0,"0"0"-60"16,0 0-19-16,0 0 21 15,0 0-19-15,0 0-13 16,0-77 16-16,0 63-18 15,0 1 17-15,-3 2 16 16,-7-1-6-16,-4 2-4 16,-1 2-8-16,-4 2-14 15,-3 0 15-15,0-1-24 16,-5 6 0-16,-2 1 8 16,-4 0-8-16,-3 0 3 15,-6 0-4-15,-3 10 3 16,-4 6 12-16,-2 8-15 0,0 2 0 15,-1 2 15-15,4 8-10 16,3 0 0-16,1 6-5 16,1 7 4-16,-1-1 2 15,-1 4-6-15,2 4 0 16,1 1 1-16,5 10-1 16,0-3 2-16,6 4-2 15,7 1 1-15,4-7 3 16,9 0-4-16,6-8 0 15,5-10 7-15,0-4-6 16,0-8 0-16,7-2-1 16,9 1 2-16,2-1 0 15,1 2-2-15,6 0 0 0,2 0 2 16,4-2-2 0,2-4 0-16,5 0 0 0,5-4 0 15,-1-6 1-15,3-2-1 16,-1-4 0-16,0-5-2 15,3-5 4-15,5 0-1 16,1 0-1-16,3-5 0 16,2-11 7-16,2-4-7 15,2-6 0-15,3-5 4 16,-3 2-4-16,-4-7 1 16,-2 1-1-16,-2 0 1 15,-1-2 0-15,-4 0-1 0,-5-2 0 16,-7-2 2-1,-4-3-2-15,-7-2 0 0,-4-1 0 16,-3 1 1-16,-6 4 2 16,-7-1-3-16,-6 3 0 15,0 0 4-15,0-2-4 16,-2-2 0-16,-15 2 0 16,-4-1 1-16,1-1 11 15,0 1-12-15,0-2 0 16,5 8 15-16,-1 1-13 15,3 5 6-15,-1 3 1 16,1 2-8-16,-5 2 13 16,-2 2-14-16,-2 4 0 0,-5 3 5 15,0 0-5 1,-8 3 0-16,-5 1-1 0,-1 4 4 16,-3-1 1-16,4 4-4 15,1 0 0-15,8 2 1 16,5 2-1-16,6 0-1 15,6 0 0-15,3 0 1 16,3 4-7-16,-1 13-16 16,-5 8-44-16,1 4-15 15,4 13-67-15,-4-1-230 16</inkml:trace>
  <inkml:trace contextRef="#ctx0" brushRef="#br0" timeOffset="97189.69">10859 12565 105 0,'0'0'94'0,"0"0"-49"16,0 0 10-16,0 0-30 15,0 0 8-15,0 0 2 16,0-8-13-16,0 6 9 15,0-2-11-15,-5 0 3 16,-1 1 21-16,-3 0-19 16,0 1-1-16,-4 0-3 15,0 2-5-15,-8 0 4 16,1 0-18-16,0 0-2 0,-4 0 23 16,1 6-19-16,-1-1 7 15,-5 2 0-15,-2-1-6 16,-5 2 17-16,-4 0-18 15,0 4-3-15,-3 2 22 16,-1-1-22-16,2 8 0 16,-3 0 4-16,3 0-4 15,1 3 9-15,4-2-10 16,-1 2 0-16,0 0 5 16,1 2-5-16,0 4 0 15,-1 0 1-15,-1 2 1 16,1 3 0-16,-3-2-2 0,-1-1 0 15,0 5 7-15,-7 1-7 16,-1 2 0-16,4 2 2 16,1-1-1-16,7-3-1 15,7 1 0-15,2 4 0 16,2-1-1-16,8 2 1 16,-1-2 0-16,4-4-1 15,5-4 2-15,2-2-2 16,7-2 1-16,0-4 0 15,2 0-3-15,0 3 3 16,4-4-3-16,16 3 3 16,12-1 0-16,1-3 0 15,7-2-1-15,4-3 1 0,5-2-2 16,3-3 2-16,4-6-2 16,1-8 2-16,7 0 1 15,10-3 0-15,4-22-1 16,9-3 5-16,4-8-6 15,3 0 1-15,-3-3 0 16,-4 2 2-16,-4-2-2 16,-8 4 3-16,-8-2-3 15,-5-1 0-15,-3-2-3 16,-6-6 3-16,3-6-2 16,-5 0 1-16,-2 2 1 15,-5 1-2-15,-1 5-7 0,-7 0 9 16,-3 4-6-16,-6 4 6 15,-4-3-1-15,-11 6 1 16,2-3 1-16,-7 1 1 16,-5 4-2-16,-2-2 0 15,0 1 2-15,0 2-2 16,-16 0 0-16,-1 2 2 16,-4 0-1-16,6 4 7 15,-1-2-8-15,1 2 0 16,1 1 8-16,-1 4-2 15,-5 1-6-15,-3 4 9 16,-6 3-9-16,-4 3 0 16,-7 4 0-16,-10 4 0 15,-2 0 5-15,-2 0-5 16,5 0 0-16,9 0 3 0,11 3-3 16,8-2 1-1,8-1-1-15,7 0 0 0,2 0-7 16,-2 0-23-16,4 0-71 15,-2 4-63-15</inkml:trace>
  <inkml:trace contextRef="#ctx0" brushRef="#br0" timeOffset="100880.46">10202 12553 177 0,'0'0'35'15,"0"0"-10"-15,0 0 0 16,0 0-7-16,0 0 3 16,0 0 16-16,0 0-31 15,-47-64 1-15,43 53-1 0,2 5 4 16,-3 2 22-16,2 2-9 15,-1 2 0-15,2 0 10 16,0 0-23-16,0 0 7 16,2 0-8-16,-3 0-8 15,1 11 7-15,2 9-8 16,0 4 3-16,0 6 29 16,2 2-26-16,16 4 2 15,0-2 1-15,0 4 1 16,-1-2-4-16,2 1-6 15,-4-4 0-15,1-1 12 16,-3-3-10-16,1-4-2 16,-4-5 5-16,-1-4-3 15,-5-7 1-15,2-5-3 16,-6-4 0-16,0 0 6 0,0 0-2 16,0 0-4-1,0-9 32-15,0-11-21 0,-12-5-9 16,-5-3-2-16,-6-3 0 15,-4-3 1-15,-2-4-1 16,2-1 0-16,1 0 0 16,4 3 0-16,8 6 0 15,3 4-2-15,5 4 2 16,-2 1-1-16,6 3 1 16,0 5-1-16,2 4 1 15,0 5 0-15,0 4 0 0,0 0-1 16,-2 0 1-16,2 0-8 15,0 0 2-15,0 8-8 16,0 10 4-16,0 9-21 16,0 2-20-16,0 6-22 15,0-1-33-15,0 0 28 16,0 0-28-16</inkml:trace>
  <inkml:trace contextRef="#ctx0" brushRef="#br0" timeOffset="101284.31">10052 13050 212 0,'0'0'212'16,"0"0"-199"-16,0 0-12 16,0 0-1-16,0 0 24 15,0 0-3-15,16-4 1 16,5 4 3-16,-2 0-24 15,1 0 3-15,3 0 9 16,-4 1 2-16,6 12 2 16,-2 5-17-16,1-5 1 15,0 2 12-15,-1-1-13 16,-1-7 4-16,-2-1 2 16,-4-5 1-16,-6-1 3 15,0 0-3-15,-3 0 0 0,-3 0 22 16,0-6-18-16,3-14 1 15,-3-8-2-15,3-2-9 16,-2 2 2-16,-3 2-3 16,0 4 0-16,-2 4 1 15,0 6-1-15,0 4-3 16,0 4-3-16,-4 2-45 16,-10 2-46-16,-3 0-48 15,-8 0-112-15</inkml:trace>
  <inkml:trace contextRef="#ctx0" brushRef="#br0" timeOffset="101796">10168 12534 350 0,'0'0'22'0,"0"0"-13"16,0 0-4-16,0 0 0 16,0 0 53-16,0 0-24 15,-42-31-15-15,40 31-14 16,0 0-2-16,0 0 2 16,-6 0 5-16,0 16-7 15,-11 8 12-15,2 10-13 16,-5 3-1-16,2-6 10 0,6-5-5 15,6-8 1-15,8-8-7 16,0-1 1-16,0-3 4 16,0-4-5-16,0 1 0 15,0-3 6-15,6 0-3 16,3 0 1-16,3-5 5 16,3-18 3-16,3-7 5 15,-1-4-17-15,4-4 0 16,-3 4 1-16,-3 7 0 15,-4 7-1-15,-2 10 0 16,-7 6 0-16,3 4-2 16,-3 0 2-16,2 0-4 15,5 0 3-15,5 0 2 0,1 0-2 16,5 10 1-16,3 1-7 16,-2-1 3-16,2 2-22 15,2-2-55-15,-17-2-178 16</inkml:trace>
  <inkml:trace contextRef="#ctx0" brushRef="#br0" timeOffset="139664.22">20248 6535 156 0,'0'0'75'0,"0"0"-49"16,0 0 11-16,0 0 2 15,0 0-1-15,0 0-6 0,0 0 13 16,0 0-18-16,0-37-2 15,-2 33 1-15,-5 1-2 16,-2-3-13-16,-4 5-7 16,-5-2-2-16,-4 3 6 15,-9 0-8-15,-3 0 0 16,-1 0 1-16,-1 0-1 16,3 3 1-16,0 5-1 15,4 7 0-15,2 1-1 16,2 3 1-16,5 4-1 15,7 1 0-15,4 6 1 0,7 0-1 16,2 0 1-16,0-2 0 16,4-6-6-16,16-8 2 15,6-5-8-15,3-5 11 16,7-4 1-16,-5 0-6 16,0-11 6-16,-6-6 0 15,-5-2 3-15,-4-1-3 16,-5 0 0-16,-2 0 0 15,-3 0 0-15,1-2 1 16,-3 1-1-16,1 4 0 16,-2 1-2-16,-1 2 2 15,2 3 0-15,-4 2 0 16,2 3 0-16,-2 2 0 0,0 4-1 16,0 0 2-16,0 0-3 15,0 0 2-15,0 0 0 16,0 4 4-1,0 12-2-15,0 3 0 0,0 6 4 16,9 1-1-16,7 0 17 16,1 4-19-16,6 0 1 15,6-2 4-15,2 1-7 16,2-8-1-16,3-2-1 16,5-4-44-16,1-10-94 15</inkml:trace>
  <inkml:trace contextRef="#ctx0" brushRef="#br0" timeOffset="198764.34">20255 10967 254 0,'0'0'48'15,"0"0"-41"-15,0 0 18 16,0 0-1-16,0 0 1 15,0 0-1-15,0 0-1 16,0 0 9-16,0-27-1 16,0 26-17-16,0 1 9 15,0 0-13-15,0 0-2 16,0 0 1-16,0 0-5 16,0 0-3-16,0 0 1 15,0 0-2-15,0 5 9 0,0 8-9 16,0 1 0-1,2-3 1-15,5 4-1 0,-1-4 0 16,-1 2 0-16,-1-6 0 16,1 2-1-16,0-3 1 15,-1-5-11-15,-2 2-18 16,0-2-68-16,0-1-36 16</inkml:trace>
  <inkml:trace contextRef="#ctx0" brushRef="#br0" timeOffset="198948.83">20275 10718 213 0,'0'0'114'16,"0"0"-114"-16,0 0-36 15,0 0-17-15,0 0-38 16</inkml:trace>
  <inkml:trace contextRef="#ctx0" brushRef="#br0" timeOffset="199676.39">21538 10839 266 0,'0'0'110'0,"0"0"-92"15,0 0-12-15,0 0 26 16,0 0 7-16,0 0-13 16,-49 93-12-16,49-75-5 0,0-1 2 15,0-3-4 1,0-5 7-16,0 2-11 0,5-5-2 16,-3-1 1-16,0 0-2 15,0-5-12-15,-2 0-43 16,0 0-88-16</inkml:trace>
  <inkml:trace contextRef="#ctx0" brushRef="#br0" timeOffset="199850.83">21542 10684 412 0,'0'0'48'0,"0"0"-40"15,0 0 1-15,0 0-9 16,0 0-9-16,0 0-92 16,-2-8-121-16</inkml:trace>
  <inkml:trace contextRef="#ctx0" brushRef="#br0" timeOffset="200886.51">21188 11776 206 0,'0'0'62'0,"0"0"-37"16,0 0 24-16,0 0 11 15,0 0-33-15,0 0-9 0,0-22-8 16,0 22-7-16,0 0 9 16,0 0-6-16,0 0-2 15,0 0 5-15,0 3-7 16,-2 11 6-16,0 6 0 15,0 1-4-15,-2 0 2 16,4-3-6-16,0-3 0 16,0 0 0-16,0-5 0 15,0-4-17-15,0-4-30 16,0-2-19-16,0 0-83 16</inkml:trace>
  <inkml:trace contextRef="#ctx0" brushRef="#br0" timeOffset="201079.45">21233 11506 411 0,'0'0'38'0,"0"0"-27"16,0 0-11-16,0 0-2 15,0 0-5-15,0 0-74 16,18-9-151-16</inkml:trace>
  <inkml:trace contextRef="#ctx0" brushRef="#br0" timeOffset="201584.14">21645 11871 254 0,'0'0'32'0,"0"0"12"16,0 0 0-16,0 0-6 16,0 0-10-16,0 110-10 15,0-96-13-15,0-1 0 16,3-2-5-16,-1-1 0 15,-2-4-2-15,0 0-27 16,0-6-80-16</inkml:trace>
  <inkml:trace contextRef="#ctx0" brushRef="#br0" timeOffset="201750.7">21696 11643 429 0,'0'0'0'15,"0"0"-91"-15,0 0-210 16</inkml:trace>
  <inkml:trace contextRef="#ctx0" brushRef="#br0" timeOffset="212821.78">13212 8081 203 0,'0'0'3'16,"0"0"-3"-16,0 0 0 15,0 0 8-15,0 0 24 16,0 0-10-16,0 0-4 16,0 0 1-16,-4-45 4 15,4 44 8-15,-3-3-19 16,3-1 4-16,0 3-1 16,-2-3-6-16,0-1 2 15,0 0-10-15,-3 2 1 16,-2-2 19-16,1 2-19 15,-3-1 2-15,-3 2 2 16,4-3-1-16,-3 3-3 16,-3-1-2-16,3 3 0 0,0 1-3 15,0 0 4 1,0 0-1-16,4 0 0 0,-2 0 0 16,0 1 4-16,-4 8-4 15,-1 3 0-15,1 0 2 16,-3 2-2-16,3-2 0 15,-1 2 0-15,4 0 0 16,1-2 1-16,2-1-1 16,4-2 0-16,1 1-1 15,2 0 1-15,0 1 0 16,0-1 3-16,0 1-2 16,0 1-1-16,2-2 0 15,8 1 0-15,-1-1 2 16,1 1-2-16,2-1 0 15,3-1 3-15,-1-3-2 0,1-3 3 16,1 1-4-16,-3-2 0 16,1 0 0-16,-3 3 0 15,0-4 0-15,-2-1 0 16,2 0 1-16,0 0-2 16,3 0 1-16,1 0 0 15,1-4 7-15,1-6-7 16,-1 1 0-16,2-2 1 15,-2 1-1-15,-3 1 1 16,1-1-1-16,-6 2 0 16,1-1 1-16,-2 1-1 15,0 0 0-15,-1 0 0 16,1 2 0-16,-1-1 2 0,0 0-2 16,-6 1 0-16,0 0 6 15,0 0-5-15,0-3-1 16,0 0 3-16,0-1 1 15,-4-2-1-15,0 0-3 16,0 2 0-16,2 0 2 16,-1 2-2-16,-1 4-1 15,-4-1 1-15,-4 2 0 16,-5 1-1-16,-8 0 0 16,-2 2 1-16,-4 0 3 15,2 0-3-15,2 0 0 16,4 0 0-16,4 0 0 15,5-2 1-15,3 2-1 16,5 0 0-16,-1 0-2 0,-2 0 2 16,0 0 0-1,0 2 0-15,0 5 0 0,2 0 0 16,3-1 0-16,0 2 0 16,2-1 0-16,-3 0 0 15,1 1-1-15,4-4 0 16,0 0 0-16,0-4-38 15,0 0-49-15,0 0-44 16</inkml:trace>
  <inkml:trace contextRef="#ctx0" brushRef="#br0" timeOffset="-211201.5">14825 6731 155 0,'0'0'14'16,"0"0"-12"-16,0 0 6 0,0 0 24 15,0 0 3-15,0 0-8 16,0-22-16 0,0 20-7-16,0 0 21 0,0 0-2 15,0-2 4-15,0 2-8 16,0 0-4-16,0 0-5 15,0 0-9-15,0 0 3 16,0-1 14-16,0 3-8 16,0-1 12-16,0 0-9 15,-7-2-6-15,-6 0 6 16,-3 0-7-16,-1 1-5 16,-3 2 4-16,-1 0-5 15,0 0 0-15,-2 8 2 16,0 8-2-16,1 4 1 0,3 5-1 15,2 0 0-15,7 8-1 16,3 1 1-16,7-2-2 16,0-2 1-16,0-9 2 15,7-2-3-15,6-5 0 16,3-4 2-16,1-4-1 16,1-6 1-16,0 0-1 15,0 0-5-15,-2-16 6 16,-5-6 0-16,-1-6-2 15,2-3 2-15,-5 2-4 16,1-5-9-16,0 6 2 16,-4-3 5-16,-2 6 6 0,-2 6-1 15,0 2 1 1,0 12 0-16,0 2 1 0,0 3-1 16,0 0-6-16,0 0-4 15,0 0 8-15,0 1 1 16,0 11 1-16,0 2 0 15,0 0 11-15,4 5-10 16,1-1 5-16,3 1 3 16,4 2-4-16,-1-6-2 15,2 2-3-15,3-3 0 16,-3 0 1-16,3-3-1 16,-1-5-16-16,1-1-14 15,1-5-62-15,-1 2-179 16</inkml:trace>
  <inkml:trace contextRef="#ctx0" brushRef="#br0" timeOffset="-210878.3">15153 6896 313 0,'0'0'46'16,"0"0"-31"-16,0 0-3 15,-27 110-1-15,27-88 13 16,0-3-4-16,0-6-20 15,4 1 0-15,6-4 0 16,-2-2 2-16,-1-3-2 16,-1-5-26-16,2 0-28 15,0 0-67-15</inkml:trace>
  <inkml:trace contextRef="#ctx0" brushRef="#br0" timeOffset="-210722.61">15063 6663 416 0,'0'0'15'0,"0"0"-15"16,0 0-15-16,0 0 2 16,0 0-8-16,0 0-143 15</inkml:trace>
  <inkml:trace contextRef="#ctx0" brushRef="#br0" timeOffset="-208285.11">13181 7968 180 0,'0'0'23'0,"0"0"-17"16,0 0-6-16,0 0 33 15,0 0 0-15,0 0 0 16,0-1 1-16,-2-5-18 15,2-1-3-15,0-3 2 16,0-3-5-16,0-1 16 16,0-9-18-16,4-3-7 15,14-6 13-15,-3-7-8 0,3-8 9 16,-5-9 8-16,1-10-6 16,-5-12 6-16,-9-13-19 15,0-9 1-15,0-8 13 16,-4-11-11-16,-12-7 3 15,0 2-5-15,-2 5-5 16,1 22 10-16,1 17-10 16,5 25 0-16,4 15 7 15,0 14-5-15,5 8 4 16,-2 7-6-16,2 4 6 16,2 0-4-16,0 3-2 15,0-4 0-15,0-4 2 16,-3-1-2-16,1-4 0 15,-2-1 0-15,0 0 1 0,-6-4-1 16,4 4 0-16,-3-6 0 16,-1 0 0-16,2-6 1 15,-3-4-1-15,2-4 0 16,-2 2 0-16,4 2 0 16,1 5 0-16,1 9 0 15,2 4 0-15,1 2 0 16,0 6 0-16,2 1 0 15,0-4 0-15,0 3-1 16,0-2 1-16,0-4 0 16,-2 1 0-16,-1-6 0 15,-1-3 0-15,-4 0-1 16,1-2 2-16,-3 2-1 0,2 1 0 16,-1 7 0-16,2 1-4 15,0 7 0-15,3 6-6 16,0 0-13-16,-1 0-24 15,1 0-10-15,0 10-57 16,-6 10-83-16</inkml:trace>
  <inkml:trace contextRef="#ctx0" brushRef="#br0" timeOffset="-207330.91">13252 7993 137 0,'0'0'25'16,"0"0"-17"-16,0 0 9 15,0 0 12-15,0 0-8 16,0 0 0-16,12-80-8 16,-4 64-3-16,1-4 11 15,0-3 1-15,-2-1-1 16,-1-6 7-16,7-9-10 16,1-6 6-16,-3-11-6 15,5-12-4-15,-5-5 1 16,0-5-12-16,3-2-3 15,-2 0 8-15,5-1-6 16,-2 1-1-16,1-4 0 16,-1 2 0-16,1 6 7 0,-1 1-7 15,-3 10-1 1,-4 0 10-16,-1-1-9 0,-3-5-1 16,-4 2 4-16,0-6-2 15,0 7 13-15,0 4-15 16,0 8 0-16,0 6 7 15,0 7-7-15,6 7 0 16,4 7 0-16,5 3 2 16,1 1-4-16,5 3 2 15,0-2 0-15,2-2 0 16,-3 2 0-16,-2 0 0 16,-4 4 0-16,-8 1 2 0,1 2-2 15,-5 3 0 1,-2 0 0-16,0 7 0 0,0-2 0 15,0 1-3-15,0-2 2 16,0 1 0-16,0 0-3 16,0-1 3-16,-2 2 0 15,-1-2-2-15,-1 2-4 16,2 2 2-16,-2-2-13 16,-2 4-16-16,0 1-20 15,-3 3-36-15,1 0-35 16</inkml:trace>
  <inkml:trace contextRef="#ctx0" brushRef="#br0" timeOffset="-206235.5">13241 7774 198 0,'0'0'26'16,"0"0"-24"-16,31-122 1 15,-20 70 23-15,1-5 13 16,-4-3 7-16,-1-4-29 16,-1 0-15-16,4-3 10 15,-4 1-5-15,3 1 3 0,0-4 7 16,0-1-12-16,2 0 8 15,-2 4-12-15,2 1 0 16,0 4 19-16,1 2-17 16,1 1 0-16,0-2 4 15,7 0-5-15,1-5 7 16,0-3-9-16,2-2 0 16,-5-4 4-16,1-1-4 15,-3 4 0-15,0 4 0 16,0 11 3-16,-1 8-2 15,-1 8-1-15,-4 4 0 16,4 8 4-16,-3 2-3 16,-2-2-1-16,3 0 0 15,-2-2 1-15,-3-2 3 16,-1 0-3-16,-4 1-1 16,-2 5 7-16,0 8-7 0,0 4 0 15,0 8 0-15,0 0 0 16,0 4-2-16,0 1 2 15,0-4 0-15,0 1 7 16,0-4-7-16,0-5-3 16,0 2 3-16,0-7 0 15,0-4 4-15,0 2-4 16,0-4 0-16,-2 4-1 16,-6 2 2-16,-1 1-1 15,0 2 0-15,2-2 1 0,3-1-1 16,-1 3 0-1,3 1 0-15,2-1-1 0,0 4 1 16,-2 3-4-16,2-1 2 16,0 4-7-16,-2 0-19 15,0 4-34-15,-5 1-22 16,-5 0-41-16</inkml:trace>
  <inkml:trace contextRef="#ctx0" brushRef="#br0" timeOffset="-205202.14">13085 7399 151 0,'0'0'11'16,"0"0"16"-16,-11-125-17 15,8 86 3-15,3 1 6 16,-2-2-13-16,0 1 9 0,0-1-9 15,-5 2 3-15,1 4-4 16,-1-2-5-16,-2 4 2 16,2 0 9-16,1 2-10 15,-3 1 2-15,4 1 8 16,0 2 10-16,3-6-12 16,2-1-5-16,0-2-3 15,0-7 9-15,0 2-7 16,-2 0-2-16,2 3 8 15,-2 0 1-15,-2 5-2 16,4 6-4-16,-5 0-4 16,3 2 16-16,0 2-15 15,0-1 1-15,-3-3-1 16,2-1 1-16,1-4 0 0,-2 1-2 16,0 0 0-16,-1 6 4 15,1 2-4-15,2 8 0 16,0 2 2-16,2 3-2 15,0 1 0-15,0 3-2 16,-3-1 2-16,0-2-5 16,1 0 0-16,-4-3-3 15,-3 2-14-15,1-3-3 16,-4-5 12-16,3-1 2 16,1-2-30-16,0-2-31 15,2 2-124-15</inkml:trace>
  <inkml:trace contextRef="#ctx0" brushRef="#br0" timeOffset="-203002.45">14849 5584 313 0,'0'0'17'0,"0"0"6"15,0 0-11-15,0 0 26 16,0 0-11-16,0 0-1 16,0 0-24-16,5-18-1 15,9 52 0-15,-4 11 8 16,4 5-9-16,-5 6 26 0,-7 4-24 16,-2 1 6-1,0-5 5-15,0-5-11 0,-8-10 3 16,0-9-4-1,4-11 3-15,4-8-1 0,0-11-3 16,0-2 0-16,0 0 0 16,0 0 3-16,0-6 4 15,0-15-2-15,9-6 0 16,4-4-3-16,0 3-2 16,5-2 0-16,3 2-2 15,3 2 2-15,0 2-3 16,-1 6 1-16,-5 10 2 15,-3 6-4-15,3 2 4 16,-2 6-4-16,0 16 2 16,-3 8 1-16,-5 1-1 0,0-2-2 15,-8-2 4 1,0-8 2-16,0-2-2 0,0-3-2 16,-10-6 2-16,-9 2 0 15,-4 2 6-15,-8-1-6 16,-2 0 1-16,1-1 2 15,3-4-3-15,5-4 0 16,9 0 0-16,5-2 0 16,6 0-8-16,4 0-35 15,0-2-47-15,14-12-24 16</inkml:trace>
  <inkml:trace contextRef="#ctx0" brushRef="#br0" timeOffset="-202780.88">15369 5985 275 0,'0'0'6'15,"0"0"-6"-15,0 0 1 16,0 0 3-16,-5 105-4 15,8-102-1-15,5-3 1 16,2 0-52-16,3-1-65 16</inkml:trace>
  <inkml:trace contextRef="#ctx0" brushRef="#br0" timeOffset="-202618.36">15369 5613 338 0,'0'0'51'0,"0"0"-29"16,0 0-18-16,0 0-4 16,0 0-5-16,0 0-29 15,-31 0-33-15,31 19-222 16</inkml:trace>
  <inkml:trace contextRef="#ctx0" brushRef="#br0" timeOffset="-201502.25">12900 10351 316 0,'0'0'36'0,"0"0"-18"16,0 0-7-16,0 0 28 16,-64-129-3-16,39 107-12 15,-2 4-1-15,-6 7-17 0,-3 2-5 16,-1 5-1-16,0 4 0 15,2 0 6-15,6 6-6 16,5 8 0-16,3 1 0 16,5 0 0-16,6-1-1 15,3 2 1-15,1 3 0 16,6-1-3-16,0 1 3 16,0 2-1-16,0 1-3 15,10 2 4-15,13 2 0 16,2 0 2-16,1 0-1 15,3 0 2-15,0-2-3 16,0 0 0-16,2 2 0 16,-6 3 1-16,-3 0-1 15,-7 2 0-15,-5-2 1 16,-8 4-3-16,-2-7 2 0,0 1 0 16,-2-8 0-16,-16-5 5 15,-3 0 2-15,0-5-4 16,-6-4-2-16,2-3 3 15,0-2-4-15,3 0 0 16,2 0-4-16,6 0 4 16,6 0-27-16,3-5-41 15,5-3-23-15,0-1-50 16</inkml:trace>
  <inkml:trace contextRef="#ctx0" brushRef="#br0" timeOffset="-201219.29">13014 10726 289 0,'0'0'27'0,"0"0"-20"15,-18 117-3-15,18-86 25 16,0-2-4-16,0-4-14 16,13-3-7-16,1-5-1 15,1-8-6-15,-1-7-5 0,-3-2-21 16,5 0-24-16,-3-3-96 16</inkml:trace>
  <inkml:trace contextRef="#ctx0" brushRef="#br0" timeOffset="-201036.35">12994 10469 168 0,'0'0'277'15,"0"0"-265"-15,0 0-12 0,0 0-28 16,0 0 13-16,0 0 8 15,17-24-42-15,8 24-171 16</inkml:trace>
  <inkml:trace contextRef="#ctx0" brushRef="#br0" timeOffset="-200449.14">13448 10395 294 0,'0'0'61'0,"0"0"-25"15,0 0-12-15,0 0 16 16,0 0-15-16,0 0-8 15,-18-14-14-15,32 12 8 16,8 2-4-16,7 0-7 0,0 0 0 16,0 0 5-1,0 0-5-15,0 0-1 16,-2 0-1-16,2 0-1 16,-5 0-3-16,-4 0-33 0,-2-5-34 15,-5 0-46-15,-11 5-161 16</inkml:trace>
  <inkml:trace contextRef="#ctx0" brushRef="#br0" timeOffset="-200247.18">13256 10657 340 0,'0'0'23'16,"0"0"-21"-16,0 0 4 16,0 0-6-16,145-4 0 15,-91-7-20-15,2-2-139 16</inkml:trace>
  <inkml:trace contextRef="#ctx0" brushRef="#br0" timeOffset="-196552.34">14380 9461 222 0,'0'0'93'0,"0"0"-88"0,0 0-3 16,0 0-2-16,-19 121 12 15,19-77 10-15,0 4 8 16,0-1-11-16,0 0-1 16,0-2 11-16,0-2-9 15,0-5 3-15,0-2-7 16,0-4-10-16,0-6 5 16,0-8-11-16,0-6 0 15,0-8 3-15,0-2-3 16,0-2 0-16,0 0 1 15,5-2 7-15,4-20 13 16,4-8-21-16,5-2 0 0,2 0 0 16,0 4 0-1,1 4 0-15,-2 3 0 0,4 6 0 16,-3 3 0 0,-3 6 0-16,1 3 0 0,0 3-5 15,-4 0 5-15,1 9-3 16,-6 10 1-16,0 3-1 15,-7 0 2-15,-2 1 0 16,0 1 1-16,0 0 9 16,-17-2-8-16,-4 0 2 15,-3-6 0-15,-1 0-3 16,4-4 6-16,0-2-6 16,5 1 0-16,1-6 2 15,1-2-2-15,5 2-2 0,1-5-8 16,3 0-51-16,3 0-28 15,2 0-95-15</inkml:trace>
  <inkml:trace contextRef="#ctx0" brushRef="#br0" timeOffset="-196243.31">14827 9999 357 0,'0'0'49'16,"0"0"-49"-16,0 0 1 15,0 0-1-15,0 0 3 16,0 135 14-16,0-97-17 15,0-2 2-15,0-6 0 16,5-6-2-16,6-4 0 16,2-8-1-16,3-5 0 15,-1-7-22-15,-1 0-67 16,-1 0-153-16</inkml:trace>
  <inkml:trace contextRef="#ctx0" brushRef="#br0" timeOffset="-196035.52">14785 9907 348 0,'0'0'81'0,"0"0"-63"15,0 0-17-15,0 0-1 16,0 0 0-16,0 0-28 15,-17-20-32-15,17 20 9 16,10 0-93-16</inkml:trace>
  <inkml:trace contextRef="#ctx0" brushRef="#br0" timeOffset="-195780.77">15074 9825 400 0,'0'0'20'16,"0"0"-6"-1,0 0-12-15,0 0 3 0,0 0-5 16,0 0 6-16,134 3-6 15,-109-6-10-15,-3-4-24 16,0-1-31-16,-3 4-47 16</inkml:trace>
  <inkml:trace contextRef="#ctx0" brushRef="#br0" timeOffset="-194982.34">15745 9563 275 0,'0'0'63'0,"0"0"-38"15,0 0-1-15,0 0 12 16,0 0-7-16,0 0-9 16,-31-28-8-16,24 25-1 15,-1 0 14-15,-6 3-17 16,-6 0-3-16,-4 0 1 15,-1 3-5-15,-2 14 7 16,2 3-8-16,6 4 0 0,1 2 7 16,5 4-7-1,3 3 0-15,6 0 0 0,4-5 1 16,0-2-2 0,0-6-2-16,9-3 3 0,7-5-1 15,0-5 1-15,-1-7 0 16,3 0 0-16,-1 0 2 15,4-7 3-15,-4-11-5 16,1-7 0-16,-4-1-6 16,-1-4 6-16,-2 2 0 15,-2 2 0-15,-2 2 0 16,-1 4 1-16,-1 6-1 16,-1 4 0-16,-2 8 0 15,0 2 0-15,1 0-2 0,4 0-4 16,-1 10 6-16,5 9 1 15,3 2-1-15,-1 3 0 16,1-2 4-16,1 0-4 16,1-4-2-16,-1-2 0 15,1-3-19-15,2-4-44 16,4-3-22-16,3-2-57 16</inkml:trace>
  <inkml:trace contextRef="#ctx0" brushRef="#br0" timeOffset="-194784.05">16044 9801 258 0,'0'0'75'0,"0"0"-48"16,0 0 7-16,0 0-11 0,0 0 12 16,0 0-27-16,31 95 2 15,-20-87-7-15,1 1 2 16,-2 0-5-16,-1 1 0 15,1-6-8-15,-2-4-14 16,3 0-58-16,3-2-48 16</inkml:trace>
  <inkml:trace contextRef="#ctx0" brushRef="#br0" timeOffset="-194586.4">16040 9605 346 0,'0'0'54'0,"0"0"-22"0,0 0-8 16,0 0 8-16,0 0-19 15,0 0-13-15,-27-18-22 16,27 18 15-16,0 0-36 16,0 6-31-16,2 8-83 15</inkml:trace>
  <inkml:trace contextRef="#ctx0" brushRef="#br0" timeOffset="-193952.3">14382 10787 215 0,'0'0'32'16,"0"0"-20"-16,0 0 11 16,0 0 16-16,0 0-3 15,0 0-4-15,-25-63 0 16,25 59 6-16,0 0-16 15,0 1 4-15,0-1-5 16,0 2-16-16,4 1-2 16,21-4-3-16,10 3 0 0,15-5 15 15,10 3-11 1,18-2-1-16,13-2 2 0,19-3-4 16,19-1 4-16,11-2-5 15,14-1 0-15,4-1 1 16,0 0-1-16,-2-3 0 15,-13 4 3-15,-20-2-3 16,-19 6 0-16,-23 1 0 16,-21-1 0-16,-20 3-2 15,-16 0 2-15,-11 6-3 16,-11 2-2-16,-2 0-10 16,0 0-10-16,0 0-48 15,-24 0-10-15,-18 8-155 16</inkml:trace>
  <inkml:trace contextRef="#ctx0" brushRef="#br0" timeOffset="-193202.49">14471 11157 478 0,'0'0'28'0,"0"0"-17"16,0 0-11-16,0 0 0 15,-38 107 9-15,29-53 0 16,2 1-4-16,5-5-5 16,2-11 0-16,0-7 1 15,0-10-1-15,4-8-2 0,8-5 2 16,1-9 0-16,5 0 1 15,0-9-1-15,2-20 3 16,3-4-6-16,-4-7-4 16,3-2-8-16,1 2 7 15,-6 1-7-15,-1 11 12 16,-7 11-1-16,-3 8 4 16,-1 5-1-16,-5 4 1 15,2 0-4-15,3 8 0 16,-3 16 4-16,5 4 3 15,-5 5-3-15,2-3 5 16,3-8-3-16,0-4-2 16,2-8 0-16,-1-4 0 0,3-4 0 15,3-2 2-15,3 0-1 16,4-22-1-16,6-13 15 16,-3-6-15-16,1-6 0 15,-3-1 2-15,-2 2-1 16,-5 6 0-16,-1 7-1 15,-5 12 0-15,-5 13 0 16,-2 6 0-16,0 2-6 16,-2 0-1-16,4 12 6 15,2 15-5-15,-2 11 6 16,3 5 0-16,-1 3 2 16,6-2-2-16,3-4-55 15,6-4-47-15</inkml:trace>
  <inkml:trace contextRef="#ctx0" brushRef="#br0" timeOffset="-192552.44">15242 11278 447 0,'0'0'6'0,"0"0"-2"16,0 0-4-16,0 0 0 15,0 0 1-15,0 0-1 16,-83 98 0-16,77-80 0 0,1-3 0 16,3-2 0-1,2-1 0-15,0-9-3 0,0 2-3 16,0-5 3 0,9 0 3-16,7 0 3 0,-1-10 5 15,1-4-3-15,-3-3-5 16,-2 3 0-16,-4 3 5 15,-5 0-3-15,0 3-2 16,3 1 7-16,-3 3-6 16,-2 1 0-16,2 3-1 15,-2 0-5-15,0 0 1 16,0 8 4-16,0 0 0 16,0-2 2-16,0-6 5 15,0 0-3-15,0 0 0 0,0 0 5 16,0 0 22-16,0 0-25 15,0 0-3-15,0-1 0 16,0-4 0-16,0 3-1 16,0 1-2-16,0 1 0 15,0-3-4-15,0 1 4 16,0-2 0-16,0 0 0 16,0-2 0-16,2 2 3 15,3 0-3-15,-3-2 0 16,0 4 10-16,0 2-9 15,-2 0 4-15,0 0 4 16,5 0-5-16,2 0 0 16,1 12 7-16,6 5-8 0,1 1 8 15,4-3-11 1,-4-1 0-16,3 1 0 0,-1-4 1 16,2 0-2-16,-2-3-5 15,-1-3-16-15,-3-5-7 16,3 0-43-16,-1 0-26 15,-1 0-76-15</inkml:trace>
  <inkml:trace contextRef="#ctx0" brushRef="#br0" timeOffset="-192252.2">15632 11147 450 0,'0'0'45'0,"0"0"-42"16,0 0-3-16,0 0 9 15,0 0 14-15,-58 117-23 16,46-80 0-16,-1 4 0 15,-5-1 1-15,3-6-1 16,-1-6-6-16,7-10-32 16,7-14-15-16,2-4-22 15,0 0-31-15,0-19-118 0</inkml:trace>
  <inkml:trace contextRef="#ctx0" brushRef="#br0" timeOffset="-192082.29">15451 11278 273 0,'0'0'67'15,"0"0"-27"-15,0 0 14 16,0 0-26-16,0 0-18 16,0 0-3-16,3 18 6 15,21 1 0-15,2-1-11 16,1 0 0-16,-2-1-2 16,-3-7-12-16,-2-2-7 15,-4-7-60-15,-3-1-52 0</inkml:trace>
  <inkml:trace contextRef="#ctx0" brushRef="#br0" timeOffset="-191793.24">15817 10914 396 0,'0'0'109'0,"0"0"-105"16,0 0 1-16,0 0-5 0,0 0 15 15,-66 123 1 1,64-69-9-16,2 6-3 0,0 4 2 16,0 0-6-16,0 0 0 15,0-10 0-15,12-11 0 16,7-15-19-16,13-12-40 15,4-11 4-15,8-5-61 16</inkml:trace>
  <inkml:trace contextRef="#ctx0" brushRef="#br0" timeOffset="-191352.29">16037 10904 379 0,'0'0'32'16,"0"0"-21"-16,0 0-3 15,0 0 18-15,-62 117-14 16,56-69 6-16,2 2-17 16,4 0 0-16,0-4 1 15,0-5 0-15,0-5-2 16,0-13 0-16,8-6-5 15,5-12 4-15,3-5 1 16,-3 0 0-16,3-5 16 16,-3-18-15-16,-2-5-1 15,-2-6-5-15,-2-1-10 16,-3-1 10-16,-2 5-3 0,-2 4 8 16,0 2 7-16,0 8-6 15,0 6 11-15,0 7 2 16,0 2-3-16,0 2-4 15,0 0-7-15,0 8 0 16,7 14 2-16,-1 4 5 16,4 6 0-16,1-3-7 15,-3 2 1-15,6-5-2 16,1-6-25-16,3-4-75 16,3-6-124-16</inkml:trace>
  <inkml:trace contextRef="#ctx0" brushRef="#br0" timeOffset="-190710.7">16312 11249 232 0,'0'0'116'0,"0"0"-100"16,0 0-10-16,0 0 34 15,0 0-10-15,0 0 12 16,-14 60 1-16,14-36-28 16,0 0 7-16,0-3-19 15,0-2-3-15,0-2 6 16,0-5-6-16,0-4-7 16,0-6-26-16,0-2-41 0,0 0-24 15,4-2-122-15</inkml:trace>
  <inkml:trace contextRef="#ctx0" brushRef="#br0" timeOffset="-190536.41">16312 11249 370 0,'-39'-121'64'15,"35"119"-46"-15,4 1-8 0,0-2 7 16,0 3-17-16,0 0-30 15,0 0-46-15,0 0-9 16,16 0-134-16</inkml:trace>
  <inkml:trace contextRef="#ctx0" brushRef="#br0" timeOffset="-190322.62">16420 11321 201 0,'0'0'76'0,"0"0"-17"16,0 0-15-16,2 113 12 16,-2-89-30-16,0 0 7 0,0-6-27 15,0-2-3 1,0-6-2-16,0-2 1 0,0-5-4 16,0-3-8-16,0 0-36 15,0 0-6-15,0-9-39 16</inkml:trace>
  <inkml:trace contextRef="#ctx0" brushRef="#br0" timeOffset="-189621.57">16507 10762 459 0,'0'0'31'16,"0"0"-26"-16,0 0 0 15,0 0-5-15,-8 131 17 16,8-80-3-16,2 6-3 15,6-3-8-15,-3-4 0 16,-5-4 13-16,0-6-13 16,0-12-2-16,0-8 3 15,0-8-2-15,0-7 0 16,0-5-2-16,0 0 0 16,0 0 3-16,0-13-3 15,0-8-4-15,8 0 0 16,2 5 3-16,1 2-7 15,3 7 2-15,-1 5 6 0,3-1-3 16,1 3 3-16,1 0-2 16,-1 0-3-16,4 3 1 15,-8 7 4-15,-4 7-5 16,-4-1 0-16,-5 5 5 16,0 4 4-16,-12-1 15 15,-5-2 3-15,1-1-4 16,-2-2 0-16,0-3-18 15,5-1 2-15,4-4-5 16,2-4 3-16,5-7-22 16,2 0-18-16,0 0-39 15,0 0 0-15,16-3-14 16,11-7-98-16</inkml:trace>
  <inkml:trace contextRef="#ctx0" brushRef="#br0" timeOffset="-189455.13">16736 11376 327 0,'0'0'33'16,"0"0"-1"-16,0 0 0 16,0 0 16-16,0 104-17 15,0-87-28-15,0 0 0 16,0-5 0-16,0-4-3 16,0-5-1-16,0-3-17 0,8 0-51 15,5-17-41 1</inkml:trace>
  <inkml:trace contextRef="#ctx0" brushRef="#br0" timeOffset="-189301.77">16781 11214 390 0,'0'0'89'0,"0"0"-71"15,0 0-12-15,0 0-6 16,0 0-15-16,0 0-34 15,-22-42-81-15</inkml:trace>
  <inkml:trace contextRef="#ctx0" brushRef="#br0" timeOffset="-189018.95">16813 10547 403 0,'0'0'21'0,"0"0"-14"16,0 0 1-16,93 110 50 16,-60-35-12-16,1 9-8 15,-7 6-17-15,-11 7-8 0,-14 1 16 16,-2 2-23-16,-18-4 2 15,-18-7-2-15,1-11-5 16,4-5-1-16,6-14-80 16,4-9-98-16</inkml:trace>
  <inkml:trace contextRef="#ctx0" brushRef="#br0" timeOffset="-185402.93">6129 14895 225 0,'0'0'2'0,"9"140"-1"16,0-56 39-16,4 1 1 16,0 9 9-16,-1-1-27 15,-6 2-17-15,-1-7 8 16,-5-11-9-16,0-12 19 16,0-15-4-16,0-12-5 15,-9-13-3-15,-2-11-10 0,6-5-1 16,-2-6 13-16,5-3-11 15,2 0 21-15,-2-22-4 16,2-5-20-16,-2-4 0 16,2-3-1-16,0 5 8 15,2 0-5-15,21 5-1 16,4 6 0-16,4 10-1 16,0 4 1-16,7 4-3 15,1 4 2-15,1 18-4 16,-1 6-1-16,-8 5 4 15,-6 0 1-15,-10-3 2 16,-4 2-2-16,-9-4 0 16,-2 2-2-16,-5 3 2 15,-24-4 6-15,-8-1-3 16,-5-6-3-16,-1-4 1 0,3-5 0 16,7-12 11-16,1-1-12 15,1 0 3-15,4 0 2 16,5-5-5-16,7-7-2 15,4 2-11-15,6-4-27 16,5 1-48-16,0 0-82 16</inkml:trace>
  <inkml:trace contextRef="#ctx0" brushRef="#br0" timeOffset="-185150.17">6673 15781 286 0,'0'0'80'16,"0"0"-75"-16,24 102 6 16,-10-67 13-16,3-4 9 15,1-7-10-15,5 1-23 16,-2-5 1-16,2-1 2 15,-1-4-2-15,-3-5-1 16,-9-2-16-16,-1-4-43 16,-5-4-73-16</inkml:trace>
  <inkml:trace contextRef="#ctx0" brushRef="#br0" timeOffset="-184986.22">6694 15645 391 0,'0'0'45'16,"0"0"-45"-16,0 0 10 15,0 0-10-15,0 0-8 16,0 0-31-16,27-18-69 16</inkml:trace>
  <inkml:trace contextRef="#ctx0" brushRef="#br0" timeOffset="-183817.95">7178 15193 22 0,'0'0'489'0,"0"0"-489"16,0 0-6-16,0 0 6 15,0 0-2-15,0 0 2 16,29 16 3-16,7 7-3 15,1 3 0-15,4-4 1 16,1 0-1-16,0-4 3 16,3-1-3-16,-1 2 0 15,1-7 0-15,-3 3 0 0,-2-2 0 16,-1-3 0-16,-6 2 0 16,-8-3 0-16,-8 4 0 15,-5-5 0-15,-8 6 0 16,-4 1 0-16,0-2 0 15,-2 4 2-15,-20-1 8 16,-3 4 4-16,-2-2-11 16,2 0-2-16,2 0 12 15,0-4-9-15,7-2 0 16,3 2-2-16,2-6-2 16,4 2 0-16,2-4-1 15,3 1-9-15,0 2-5 0,2-5-71 16,0 0-106-16</inkml:trace>
  <inkml:trace contextRef="#ctx0" brushRef="#br0" timeOffset="-183256.09">7515 15069 186 0,'0'0'222'15,"0"0"-219"-15,0 0 0 16,0 0-3-16,0 0 15 15,0 0-1-15,-7 0-12 16,27 0 1-16,2 18 11 16,3 0-14-16,2 2 4 15,2 1 3-15,2 1-3 16,2-4-2-16,7 0-2 16,5-4 0-16,6-2 2 15,5 1-2-15,0 6 0 16,-3-5 0-16,-4-3 1 0,-4 6-2 15,-7-1 0-15,-3-2 1 16,-6 2-2-16,-4 2 2 16,-3 1-2-16,-4 2 2 15,-8 1-3-15,-2 2 1 16,-8 2 1-16,0 1 1 16,-12 0 10-16,-9 0-6 15,-6-5 16-15,0 1-2 16,4-5-8-16,1-4 2 15,4-1-12-15,4-5 4 16,6 1-2-16,1-4-2 16,3-5-8-16,0 0-36 15,4 0-60-15,0 0-120 0</inkml:trace>
  <inkml:trace contextRef="#ctx0" brushRef="#br0" timeOffset="-182564.99">8869 15172 234 0,'0'0'139'16,"0"0"-131"-16,0 0 7 15,0 0 26-15,-133-26-7 16,100 26-10-16,-4 0-21 15,2 9 11-15,-1 13-14 16,3 9 0-16,-3 4 6 16,5 6-1-16,7 1-3 0,8 0-2 15,9-4 0 1,7-4 1-16,0-8-1 0,4-4-1 16,15-6-2-16,3 1 3 15,5-11-4-15,0 1 4 16,1-7 0-16,3 0 4 15,0 0-1-15,-2-4-3 16,-2-14 0-16,-2-10-13 16,-3-6 8-16,1-2-7 15,-6-8 6-15,-1 4 1 16,-7 8 5-16,-5 4 0 16,-4 4 6-16,0 5-4 15,0 5 6-15,0 6 5 16,0 7-9-16,0 1 7 0,0 0-11 15,0 0-10-15,7 22 10 16,2 10 2-16,2 3 14 16,0 9-11-16,3 2-3 15,3 0 14-15,1-2-14 16,5-5-2-16,3-3 6 16,3-5-5-16,2-4-1 15,2-6-10-15,2-3-39 16,0-2-53-16,-4-4-116 15</inkml:trace>
  <inkml:trace contextRef="#ctx0" brushRef="#br0" timeOffset="-182330.3">9308 15643 373 0,'0'0'41'16,"0"0"-41"-16,0 0 0 16,0 0 2-16,0 0 15 15,23 111-14-15,-5-94-1 16,-1-5-2-16,4-2 0 16,-4-4-9-16,-1-3-41 15,-3-3-17-15,1 0-34 0</inkml:trace>
  <inkml:trace contextRef="#ctx0" brushRef="#br0" timeOffset="-182152.96">9229 15280 492 0,'0'0'43'0,"0"0"-38"15,0 0-3-15,0 0-4 16,0 0-2-16,0 0-96 16,6 0-129-16</inkml:trace>
  <inkml:trace contextRef="#ctx0" brushRef="#br0" timeOffset="-136851.78">5750 16240 110 0,'0'0'0'0,"0"0"-10"0,0 0 10 16,0 0 50-1,0 0 1-15,0 0-17 0,0 0-11 16,-9 0-12-16,7 0 0 15,2 0-11-15,0 0 0 16,-3 0-2-16,3 0 2 16,0 0 0-16,0 0 0 15,0 0 1-15,0 0 6 16,0 0 5-16,-2 0 10 16,2 0 23-16,0 0-18 15,0 0-3-15,0 0-10 16,0 0-11-16,0 0 3 0,0 0-6 15,0 0 0-15,0 4 0 16,0 0 4-16,0 10-1 16,0-3 3-16,0 4 0 15,0-1 8-15,0 5-8 16,9-6-6-16,3 9 11 16,5 1-9-16,3-1-1 15,5 0 2-15,6-4 2 16,3 3-3-16,5-2-2 15,2-1 4-15,-1 0 2 16,2-6-6-16,3 2 0 16,1-1 2-16,4-4-1 15,-2 5-1-15,2-8-4 16,-3-2 4-16,1 0 4 16,0-4-4-16,-4 0-2 0,1 0 0 15,-1-6 4 1,-4-2 1-16,-3-6-3 0,0-2 0 15,-4-2 7-15,-2-1-5 16,1-2-2-16,-3-2 3 16,0 0-2-16,-6-4 1 15,2 6-2-15,0-8 0 16,-3 4 1-16,3-7 0 16,-6 1-1-16,2 1 0 15,-1 3 3-15,-5-2 0 16,4 8-3-16,-9-2 0 15,1 2 8-15,1-6-4 16,-3 4-4-16,-3-2 10 0,0 1-2 16,0 2 8-16,-4 0-16 15,-2 4 2-15,0-4 13 16,0-5-15-16,0 4 8 16,0-8-2-16,-10 3-2 15,4 2 5-15,2-2-6 16,1 1-1-16,3 2 10 15,0-1-10-15,0-2-2 16,0 2 3-16,0-1-2 16,0 4 10-16,-6-4-7 15,-4 1-4-15,0-1 17 16,-3-10-15-16,-1 1-2 16,-1 2 5-16,-2-1-2 15,5-3 1-15,-5 1-4 0,5 5 0 16,-5 0 5-16,2 4-3 15,1 2-2-15,-3-1 6 16,-3 0-6-16,-5-3 7 16,-2 1-7-16,1-1 0 15,-1-2 12-15,1 6-12 16,1-5 0-16,-2-5 2 16,4 6-1-16,2 1 0 15,0 3-1-15,-1 8 0 16,0-3 0-16,0 7 0 0,-1 0-3 15,-1 0-1 1,0 5 4-16,-5-1 0 0,2 4 0 16,0 0 0-16,-4 1-1 15,-2 1 1-15,-1 0 0 16,-1-2 4-16,-2 4-4 16,6 0 0-16,-2 2-4 15,-1 0 4-15,-1 0-5 16,2 0 5-16,-1 6 0 15,3 6 1-15,2-1-1 16,2-4 1-16,5 3-1 16,0-2 0-16,2 2-2 15,1 2 2-15,0 4-4 16,-4 5 3-16,1 2 2 16,-2 4-3-16,-1 3 0 0,-1 1 2 15,1 1 2 1,0-1-2-16,4 0-2 0,0 2 1 15,3 1 2-15,1 2-2 16,3 4 1-16,-1 5 0 16,1-6-1-16,5 9 1 15,-2 7-1-15,4-1 1 16,5 4 0-16,0 0 0 16,2-3-1-16,0-8 1 15,0 3-3-15,13-2 3 16,-2 2 0-16,0-1-2 15,-1-3 4-15,-4 2-4 16,5-2-5-16,1-5 5 0,1-1-7 16,7-2 9-16,3 0-5 15,5 0-8-15,1-2-41 16,2-8-30-16,5 2-71 16,-10-7-156-16</inkml:trace>
  <inkml:trace contextRef="#ctx0" brushRef="#br0" timeOffset="-101685.75">13700 8628 66 0,'254'137'0'16,"0"-51"-9"-16,9-40 3 15,24-31 6-15,25-15 2 16,11-11-2-16,-13-27-4 15</inkml:trace>
  <inkml:trace contextRef="#ctx0" brushRef="#br0" timeOffset="-98110.34">13968 13447 29 0,'0'0'16'16,"0"0"3"-16,0 0 8 15,0 0-10-15,0 0 7 16,0 0-4-16,0 0 7 15,-116 24-11-15,109-24-5 16,4 0 14-16,-1 0-17 16,-1 0-6-16,-1 0 6 0,-1 0-2 15,-2 0 3 1,0 0-9-16,-2 0 4 0,0 0 1 16,0 0-5-16,2 0 0 15,1 0 9-15,0 0-5 16,0 0-1-16,3 0-3 15,1 0 0-15,2 0 0 16,-4 0 0-16,0 1 0 16,2 4 0-16,-5 1 0 15,-3 0 0-15,1 0 0 16,1 1 0-16,-2-1 0 16,1-3 0-16,0 1-1 15,2-3-3-15,2 2 0 16,1-3 4-16,2 0 0 0,-1 0 0 15,3 0 0 1,0 0 0-16,-3 0 0 0,2 0-1 16,-1 0 1-16,-2 0-6 15,1 4-25-15,1 0-9 16,0-2 0-16,-2 0-23 16</inkml:trace>
  <inkml:trace contextRef="#ctx0" brushRef="#br0" timeOffset="-97671.1">13461 13577 43 0,'0'0'158'15,"0"0"-108"-15,0 0-34 16,0 0 20-16,0 0-9 16,0 0-8-16,-22 2-12 15,22 2-5-15,18 0 3 16,7 2-4-16,4 1 6 16,6-4 14-16,1 2-15 15,8-4 11-15,1-1 0 0,3 0-13 16,6 0 15-16,0 0-19 15,-2 0 1-15,-2 0 5 16,-5 0-3-16,-3-1-3 16,-4-4 0-16,-7-1 1 15,-4 5 1-15,-5-4-2 16,-6 3 0-16,-7 0 0 16,-2 2 0-16,-7-1 0 15,0-2 0-15,0 3-9 16,0-4 0-16,-3 4-36 15,-13 0-50-15,-3-2-87 16</inkml:trace>
  <inkml:trace contextRef="#ctx0" brushRef="#br0" timeOffset="-97232.89">13622 13372 297 0,'0'0'15'0,"0"0"0"16,0 0 8-16,0 0-15 16,0 0-3-16,0 0-1 15,87 25 0-15,-44-11 15 16,3 4-19-16,1 0 0 0,-3 0 17 15,4 2-12-15,-4 0 3 16,-2 0-3-16,-4 2-1 16,-2 0 0-16,-7 0-4 15,-2-2 0-15,-8-2 3 16,-3 0-3-16,-9 3 0 16,-5-5 0-16,-2 5 1 15,-7 8 2-15,-22 3-3 16,-8-4 0-16,-4 2 9 15,5-10-9-15,7 0 0 16,7-12 0-16,7-2 3 16,8-6-3-16,7 0 0 15,0 0-12-15,11 0-40 0,20 0-62 16,7-20-65-16</inkml:trace>
  <inkml:trace contextRef="#ctx0" brushRef="#br0" timeOffset="-96319.62">15344 12666 97 0,'0'0'249'15,"0"0"-214"-15,0 0-10 16,0 0-16-16,0 0-3 16,0 0 36-16,-4-25-30 15,4 39-12-15,0 14 0 16,4 8 1-16,6 6 14 16,-2 3-15-16,1 2 0 15,-3-4 6-15,2-5-6 16,0-6 0-16,-1-7 1 0,-3-6 1 15,-2-9-2-15,-2-4 0 16,2-4 0-16,-2-2 1 16,0 0-1-16,3 0 0 15,-3 0 5-15,0-12 2 16,0-8-5-16,2-6-2 16,10 0 0-16,3-2-3 15,9-1 3-15,3 6 0 16,4 2-2-16,3 7 4 15,-3 8-5-15,-2 4 0 16,-2 2 3-16,-2 0-2 16,-4 4 2-16,0 12-1 15,-8 2 0-15,-4 5 2 0,-5 1-2 16,-1 0 1-16,-3-1 0 16,0 2 9-1,-7-3-5-15,-18 2-2 0,-4-2 7 16,-6 0 3-16,-3-1 2 15,-3-2-14-15,6 0 0 16,6-6 5-16,4-3-5 16,12-2 0-16,7-6 0 15,6-2 0-15,0 0 0 16,0 0-10-16,8 0-30 16,19-4-5-16,11-16-9 15,3-4-41-15,5 1-24 16</inkml:trace>
  <inkml:trace contextRef="#ctx0" brushRef="#br0" timeOffset="-96122.73">15915 12944 179 0,'0'0'49'16,"0"0"-22"-16,0 0 6 15,0 0-12-15,0 0 6 16,48 118 16-16,-36-96-28 15,-1-4-13-15,0-2 7 16,-2-4-9-16,2-3 0 16,-7-4-2-16,-2-3 1 0,1-2-11 15,-3 0-79-15,2-2-102 16</inkml:trace>
  <inkml:trace contextRef="#ctx0" brushRef="#br0" timeOffset="-95932.99">15948 12653 470 0,'0'0'54'0,"0"0"-37"16,0 0-12-16,0 0 4 15,0 0-9-15,0 0-2 16,7-4-37-16,3 4-58 0,-6 2-86 15</inkml:trace>
  <inkml:trace contextRef="#ctx0" brushRef="#br0" timeOffset="-94293.21">14693 13740 275 0,'0'0'22'0,"0"0"0"16,0 0-14-16,0 0-4 15,0 0 25-15,0 0-10 16,-2-14-9-16,11 10-2 16,7 0-8-16,3 0 0 15,6 2 0-15,4-1 1 16,12 2 7-16,12-2-8 16,19 1 0-16,16-4 15 15,24 3-13-15,15-4 5 16,16 4 0-16,6-1-5 0,3 1 4 15,-8 3-6-15,-10 0 0 16,-11 0 1-16,-15 0-1 16,-10 0 0-16,-11 0-1 15,-8 0 2-15,-8 0 0 16,-13 0-1-16,-10 0 0 16,-14 0 0-16,-12 0 0 15,-12 0-1-15,-6 0 1 16,-4 0-7-16,0 0 6 15,4 0-33-15,-2 0-36 16,-2 0-39-16</inkml:trace>
  <inkml:trace contextRef="#ctx0" brushRef="#br0" timeOffset="-91752.47">15478 14037 169 0,'0'0'21'0,"0"0"14"16,0 0-19-16,0 0 10 16,0 0 2-16,0 0 1 0,-3-96 17 15,3 95-25 1,-2 0-2-16,2 1 17 0,0 0-20 15,0 11-13-15,0 25-3 16,0 15 0-16,0 14 3 16,0 10 4-16,0 6-6 15,0-2 18-15,0-7-19 16,0-9 0-16,0-17 7 16,0-12-6-16,0-10 1 15,0-9-2-15,0-10 0 16,0-4 1-16,0-1-1 15,0 0 0-15,0 0 7 16,0-6 0-16,0-15 26 16,0-9-33-16,0 2 6 15,10 0-12-15,9-1 6 0,8 1-1 16,2 3-3 0,0 2-1-16,0 8-6 0,-2 9 4 15,-2 6 1-15,-6 0-6 16,-3 6 10-16,-5 20-3 15,-7 3 3-15,-4 7 2 16,0 2 0-16,-2 3 0 16,-17-1 0-16,-6 0 0 15,-6 4 0-15,-5 2 0 16,-2-2 2-16,-4-3-1 16,0-6 0-16,1-7-1 15,5-3 1-15,3-9 1 0,6-4-2 16,6-8 0-16,7-4 2 15,7 0 0-15,5 0 0 16,2 0-2-16,0-18-10 16,0-2-12-16,25 0-77 15,8-10-22-15</inkml:trace>
  <inkml:trace contextRef="#ctx0" brushRef="#br0" timeOffset="-91499.62">15942 14941 289 0,'0'0'4'0,"0"0"1"15,0 0-3-15,0 0-2 16,0 111 37-16,0-98-8 15,0-7-15-15,6 0-14 16,3-6 0-16,-3 0-7 16,2 0 7-16,0-2-10 15,-1-19-3-15,-5-8-66 16</inkml:trace>
  <inkml:trace contextRef="#ctx0" brushRef="#br0" timeOffset="-91335.07">15936 14564 328 0,'0'0'46'0,"0"0"-44"0,0 0 0 16,0 0-4-16,0 0 4 16,0 0-8-16,6-23-16 15,7 23-99-15</inkml:trace>
  <inkml:trace contextRef="#ctx0" brushRef="#br0" timeOffset="-90071.14">17145 13559 13 0,'0'0'61'16,"0"0"-60"-16,0 0-1 15,0 0 0-15,0 0-5 0,0 0 4 16,-2 0-9-16,2 0-7 16,0 0 17-16,0 0 6 15,0 0-6-15,0 0-9 16,0 0 4-16</inkml:trace>
  <inkml:trace contextRef="#ctx0" brushRef="#br0" timeOffset="-89790.52">17145 13559 72 0</inkml:trace>
  <inkml:trace contextRef="#ctx0" brushRef="#br0" timeOffset="-89426.42">17145 13559 72 0,'35'2'61'0,"-35"-2"-25"0,0 0-24 0,0 0 18 0,-2 0 3 16,0 0 1-16,2 0-11 16,0 0-21-16,0 0-2 15,0 0 19-15,0 0-17 16,0 0 1-16,0 0 1 15,0 0-4-15,0 0 0 16,0 0 0-16,0-2 0 16,0 1 3-16,0 1 0 15,11-3 8-15,3 0 12 16,3-2-11-16,1 1 4 16,4 2-16-16,5-2 0 15,4 2 8-15,4 0-7 0,2 0-1 16,-6 0 4-1,-2 0-4-15,-5 0 1 0,-4 2-1 16,-5 0 0-16,-1 0-1 16,-3 0 1-16,-5 0 0 15,2 0 0-15,-6 0 1 16,0 0-1-16,0 0 0 16,-2 0 0-16,0 0 0 15,0 0 0-15,0 0-2 16,0 0 1-16,0 0-28 15,0 0-22-15,0 0-118 16</inkml:trace>
  <inkml:trace contextRef="#ctx0" brushRef="#br0" timeOffset="-84340.3">17245 13884 155 0,'0'0'21'15,"0"0"-9"-15,0 0-12 16,0 0 26-16,0 0 18 16,0 0-29-16,0 0 4 15,-5-14-13-15,5 14 26 16,0 0 12-16,0 0-15 15,0 0-15-15,-2-2 18 0,2 2-23 16,-2 0 9 0,2 0 4-16,0 0-7 0,-2 0-4 15,2 0-11-15,0 0 0 16,0 0-1-16,0 0 1 16,6 0-3-16,17 0 3 15,10 0 0-15,5-4 3 16,6-6-3-16,1 0 0 15,-1 0 5-15,-1 2-5 16,-5 0 0-16,-5 2 1 16,-6 0-1-16,-2 0 0 15,-6 2 0-15,2-2 0 16,-6 2-1-16,-1 1 1 16,-8 3-17-16,-6 0-71 0,0 0-69 15</inkml:trace>
  <inkml:trace contextRef="#ctx0" brushRef="#br0" timeOffset="-83748.3">17976 13605 253 0,'0'0'60'0,"0"0"-57"15,0 0 5-15,0 0 34 16,0 0 14-16,71-124-7 16,-53 90-20-16,-3-4-17 15,3-6 5-15,-5 4-14 16,-2 2-3-16,-3 5 10 0,-2 4-6 16,-2 2 1-1,3 3-5-15,-1 3 0 0,0 2 5 16,0 5-4-16,-2 4-1 15,1 4 1-15,-1 2 0 16,3 4-2-16,0 0-6 16,4 0 7-16,2 24 8 15,1 8-6-15,-1 16 4 16,-2 14 2-16,0 17-5 16,-2 5 4-16,-2 2-7 15,2-1 0-15,-1-13 6 16,-1-5-6-16,5-10 0 15,-4-9 1-15,3-8 1 16,-1-12-2-16,-2-7 0 16,-3-8 0-16,-1-1-11 0,-4-2 6 15,0-4-68-15,0-6-73 16</inkml:trace>
  <inkml:trace contextRef="#ctx0" brushRef="#br0" timeOffset="-76030.79">6243 17405 306 0,'0'0'8'15,"0"0"-8"-15,-8 103 0 16,6-75 1-16,2-6 0 16,0-4 16-16,0-2 6 15,0-10-14-15,0 2-1 16,0-8-7-16,0 0-1 15,0 0 6-15,0 0 10 0,0 0-1 16,0 0-9 0,0 0 8-16,0 0 17 0,0 0-18 15,0 0-10-15,0-4 0 16,-2 4 2-16,0 0 2 16,0 0-7-16,2 0 0 15,0 0-5-15,0 0 3 16,0 0-6-16,0 0-4 15,0 0-21-15,0 0-14 16,0 0-47-16,0 0-68 16</inkml:trace>
  <inkml:trace contextRef="#ctx0" brushRef="#br0" timeOffset="-75371.38">6164 17285 280 0,'0'0'68'0,"0"0"-36"16,0 0-23-16,0 0-9 16,0 0 0-16,0 0 0 15,-10 36 1-15,10 4-1 16,10 4 6-16,2 5-2 0,-1 1 10 15,0 4 5 1,-2 4 7-16,0-4 6 0,-5 2-25 16,-2-9-5-16,3 0 0 15,-1-3-1-15,-4-7 1 16,2-5-2-16,0-6 0 16,-2-8 2-16,0-4-2 15,4-6 0-15,-2-8 2 16,0 0-1-16,2 0 4 15,-2-4-5-15,5-10 0 16,-1-12 9-16,0-4 6 16,0-7-14-16,0 5 1 15,-1-4 0-15,1 0 0 16,2 2-2-16,3-2 0 16,1 1-2-16,7 2 2 0,3 3-3 15,4 7 3-15,-1 10-2 16,0 5 1-16,-3 6-6 15,-2 2-6-15,2 0 6 16,-4 10-11-16,2 16 18 16,-4 2 4-16,-5 12-3 15,-5 4 2-15,-6 6-3 16,0 6 2-16,0-1 2 16,-17-7-4-16,-1-2 0 15,-2-2 3-15,0-12-2 16,-3-2 5-16,4-5 1 15,1-14-5-15,-1-3 4 16,4-6-6-16,-1-2 0 16,3 0 0-16,0 0-7 0,-1-19-23 15,6 2-55-15,8-5-47 16</inkml:trace>
  <inkml:trace contextRef="#ctx0" brushRef="#br0" timeOffset="-75134.02">6715 17852 314 0,'0'0'8'0,"0"0"-7"16,18 125 4-16,-11-79-3 15,-1-8 5-15,0-6 44 16,1-6-43-16,3-12 0 15,-2-4-8-15,-3-2-5 16,-1-8-2-16,-2 0-7 16,0 0-5-16,-2-8-51 15,3-29-147-15</inkml:trace>
  <inkml:trace contextRef="#ctx0" brushRef="#br0" timeOffset="-74954.25">6663 17708 245 0,'0'0'49'0,"0"0"-36"0,0 0-4 16,0 0 6-16,0 0 7 15,0 0 4-15,-11-22-26 16,11 17-13-16,11-2-15 16,8-7 3-16,-1 6-35 15,1 2-83-15</inkml:trace>
  <inkml:trace contextRef="#ctx0" brushRef="#br0" timeOffset="-74421.73">7586 17383 66 0,'0'0'276'0,"0"0"-240"16,0 0-36 0,0 0 1-16,0 0 2 0,0 0 2 15,-13 62 21-15,-8-30-8 16,-8 8-8-16,-4 1 0 16,-2-1 4-16,-1-1-8 15,7-8 14-15,6-9-14 16,11-8-2-16,5 0 6 15,2-6-9-15,5-3 0 16,0 0-1-16,0-5 0 16,0 4 0-16,9 0 0 15,9 0 0-15,0-4-1 16,2 0 3-16,2 0 2 0,3 0-4 16,-3 0-4-16,5 0 4 15,-3 0-13-15,-4-8-45 16,5-2-4-16,-3 3-34 15,0-6-98-15</inkml:trace>
  <inkml:trace contextRef="#ctx0" brushRef="#br0" timeOffset="-73970.74">8136 17304 133 0,'0'0'213'0,"0"0"-209"16,0 0-3-16,0 0 5 15,-120 89 0-15,98-69 25 16,0-2-14-16,1 5-15 16,-1-4 5-16,2-3-6 0,2 3 2 15,3-1 13-15,9-8-11 16,0-7-4-16,6 6-1 15,0-5-5-15,0 2 2 16,6 2 3-16,9-4 0 16,7 2 7-16,0-2-4 15,7 0-3-15,0-1-2 16,2-3 2-16,2 0-3 16,2 0-61-16,-2 0-81 15</inkml:trace>
  <inkml:trace contextRef="#ctx0" brushRef="#br0" timeOffset="-73215.46">8894 17151 380 0,'0'0'7'0,"0"0"4"16,0 0 11-16,0 0-8 16,-134-18 12-16,110 18-14 15,2 4-11-15,-1 24-1 16,-4 8 0-16,0 8 0 0,4 6 0 15,0 3 0-15,5 0-1 16,9-9 1-16,5-3-1 16,4-10 0-16,0-5 1 15,11-3-4-15,11-9 4 16,5-2 0-16,4-6-3 16,0-6 7-16,1 0 0 15,-3-5-4-15,-3-16-1 16,1-3-6-16,-3-11 3 15,-1-1-12-15,-3-8 3 16,-7 3-3-16,1 0 16 16,-8 1 3-16,-4 6 1 15,1 2 6-15,-3 4-4 16,0 6 5-16,2 10 9 16,-2 8-2-16,0 4-6 0,0 0-12 15,0 8-5 1,6 17 4-16,2 8 1 0,-2 7 0 15,3 8 9-15,-3 2-7 16,8 0-2-16,-1 3 0 16,8-8 1-16,5 0 1 15,8-11-2-15,6-7-5 16,-1-8-1-16,4-7-50 16,-3-6-32-16,-2-1-87 15</inkml:trace>
  <inkml:trace contextRef="#ctx0" brushRef="#br0" timeOffset="-73012.54">9368 17634 28 0,'0'0'273'0,"0"0"-269"15,0 0-2-15,0 0 3 16,0 110-4-16,14-96 14 15,-1-5-15-15,3-8 2 16,2-1-2-16,-2 0-15 16,-8 0-16-16,-1-6-116 15</inkml:trace>
  <inkml:trace contextRef="#ctx0" brushRef="#br0" timeOffset="-72855.33">9324 17325 142 0,'0'0'351'0,"0"0"-329"16,0 0-18-16,0 0 19 15,0 0-4-15,0 0-19 16,-31-44-13-16,31 44-193 16</inkml:trace>
  <inkml:trace contextRef="#ctx0" brushRef="#br0" timeOffset="-59434.84">13415 16918 380 0,'0'0'66'16,"0"0"-63"-16,0 0-3 16,0 0 0-16,0 0 6 15,0 0-4-15,0 0 3 16,-27 0 1-16,27 0-4 15,0 0-1-15,0 0 31 16,0 0-3-16,-2 0 0 16,0 0-19-16,2 0-5 15,0 0 8-15,0 0-13 16,0 0 1-16,0 2-1 0,13 9 0 16,7 0 6-16,9 1-5 15,7-2 0-15,4 2 16 16,7-8-16-16,-1 2 4 15,6-6-5-15,-2 0 1 16,4 0 2-16,2 0-3 16,-4 0 0-16,-4-6 0 15,-7-1 2-15,-10-2-2 16,-7 3 0-16,-8 2-7 16,-8 0 6-16,-6 4-19 15,-2-4-10-15,0-6 11 16,0-2-24-16,0 2-73 15,0-4-42-15</inkml:trace>
  <inkml:trace contextRef="#ctx0" brushRef="#br0" timeOffset="-59004.13">13908 16623 264 0,'0'0'74'0,"0"0"-25"16,0 0-45-1,0 0 4-15,0 0 22 0,0 0-1 16,-8-4-8-16,8 4-19 16,12 14-1-16,7 1 15 15,6 6-9-15,4-3 14 16,4 4-5-16,3 5-5 15,2-5 7-15,0 6-9 16,0-2-8-16,-3 4 10 16,-1 2-11-16,-5 0 2 15,-5 4 1-15,-5 2 2 16,-9 5 6-16,-3-10-9 16,-7 3 0-16,0 1 9 15,0-10-11-15,-17 0 3 16,-10-1-2-16,0-4 0 0,-4-4-2 15,-1-5-4 1,3-4-10-16,3-3 10 0,3-2-21 16,8 0-20-16,11-4-58 15,4 0-147-15</inkml:trace>
  <inkml:trace contextRef="#ctx0" brushRef="#br0" timeOffset="-57297.51">15304 16499 158 0,'0'0'111'15,"0"0"-95"-15,0 0-14 16,0 0 11-16,0 0 8 0,0 0 11 15,0 0-9-15,-14-8-16 16,14 6 8-16,0 2-3 16,0 0 12-16,0 0 7 15,0 0-15-15,0 0-4 16,0 0-10-16,0 0 1 16,0 0-1-16,0 0-2 15,16 0 0-15,7 0 1 16,4 0 2-16,4 0 5 15,7 0 2-15,4 0-6 16,3 0 5-16,-1 0-9 16,-2 0 0-16,-6-4 3 15,-2 4-2-15,-13-4-1 16,-5 4 0-16,-7 0 0 0,-5 0-3 16,-4 0 3-1,0 0 0-15,0 0 0 0,0 0 0 16,0 0-4-16,0 0-44 15,0 0-36-15,0 0-31 16</inkml:trace>
  <inkml:trace contextRef="#ctx0" brushRef="#br0" timeOffset="-56471.84">16374 16196 245 0,'0'0'72'16,"0"0"-62"-16,0 0-4 16,0 0 26-16,0 0-6 15,0 0 10-15,-60-86 9 16,46 74-33-16,-3 1 6 15,-4 4-2-15,-1 1-3 16,-2 6 7-16,-1-4-9 16,-2 4-3-16,0 0-8 15,1 4 2-15,1 15 3 16,1 8-5-16,2 3 0 16,1 6 2-16,6 4-2 15,1 7 0-15,10 4 0 16,4 4 0-16,0-5-1 0,0 2 1 15,18-12 0 1,1-7-2-16,6-12 2 0,2-7-2 16,4-5-2-1,3-9 2-15,-1 0-3 0,-4-5 5 16,-2-17 0-16,-5-6 4 16,0-9-4-16,-2-2-10 15,1-1 8-15,-6-4-3 16,-1 8 0-16,-3 0 5 15,-5 5 0-15,-2 3 0 16,-2 6 1-16,2 6-1 16,-4 2 0-16,2 8 0 15,-2 2 2-15,0 4-2 16,0 0 0-16,0 0-2 0,0 0-5 16,4 10 7-16,0 13 8 15,3 2 0-15,1 7 8 16,4 5-12-16,3 2-1 15,1 6 13-15,4-9-11 16,0 4-2-16,3-8-3 16,2-2 1-16,0-8-3 15,0 0 2-15,2-7-14 16,-4-2-20-16,1-5-35 16,0-8-50-16,3 0-35 15</inkml:trace>
  <inkml:trace contextRef="#ctx0" brushRef="#br0" timeOffset="-56253.24">16859 16499 123 0,'0'0'298'16,"0"0"-268"-16,0 0-25 15,0 102 14-15,9-74 1 16,7 2-2-16,-2-8 4 15,5 1-21-15,-3-14-1 16,1 0-3-16,-1-8-15 16,-5-1-9-16,-1 0-39 15,-4 0-28-15,-1-10-102 0</inkml:trace>
  <inkml:trace contextRef="#ctx0" brushRef="#br0" timeOffset="-56089.45">16850 16174 105 0,'0'0'379'0,"0"0"-351"16,0 0-25-16,0 0-3 16,0 0-6-16,0 0-25 0,-13 5-128 15</inkml:trace>
  <inkml:trace contextRef="#ctx0" brushRef="#br0" timeOffset="-51359.48">14926 17212 99 0,'0'0'36'0,"0"0"-28"15,0 0 0-15,0 0 10 16,0 0 14-16,0 0-2 15,0 0-9-15,0 0 1 16,2 0-12-16,0 0 0 16,2 0-1-16,3 0-3 15,7 0 13-15,3 5 2 16,8-4-13-16,6-1 13 16,9 0-7-16,11 0 8 0,14 0-5 15,8 0 1-15,12 0 4 16,13 0-11-16,11-6-6 15,10 3 6 1,10-5-11-16,4 2 0 0,3-6 2 16,0-3 0-16,-7-2-2 15,-4-1 0-15,-11 0 0 16,-8 5 4-16,-3 3-4 16,-5 10 0-16,-7 0-1 15,-6 0 2-15,-9 0-2 16,-14 5 1-16,-8 0 0 15,-10-1 1-15,-8-4-1 16,-12 5 0-16,-8-5-1 0,-9 0 3 16,-5 0-4-1,-2 0-1-15,0 0-17 0,0 0-11 16,0 0-75-16,0 0-45 16</inkml:trace>
  <inkml:trace contextRef="#ctx0" brushRef="#br0" timeOffset="-50621.59">16271 17790 253 0,'0'0'54'0,"0"0"-33"15,0 0 8-15,0 0 14 0,0 0 2 16,0 0 2-16,-15-59-14 16,-4 54-19-16,-2 5 15 15,-10 0-26-15,-12 0-2 16,-11 24-1-16,-3 10 1 16,-9 12-2-16,6 7 1 15,3 5 0-15,10 10 0 16,7-2 0-16,15 2-1 15,15-7 0-15,10-20-1 16,0-10 2-16,17-14-4 16,16-8 3-16,10-9-1 15,3 0 2-15,8-30 0 16,-4-15 2-16,-4-13 6 16,-6-5-8-16,-9-4 0 0,-6 5 0 15,-12 3-2-15,-6 15 2 16,-5 8 0-16,-2 15 1 15,0 6-1 1,0 7 2-16,0 8-2 0,-4-4 1 16,2 4 12-16,2 0-13 15,0 0-6-15,0 0 1 16,0 18 4-16,0 8 1 16,0 7 0-16,2 1 2 15,9 2-1-15,5 4-1 16,1 6 0-16,1 2 1 15,2 4-1-15,-4-6 0 16,1-6-1-16,-1-7-4 16,2-8-2-16,4-6-48 0,2-7-28 15,1-8-17-15,0-4-32 16</inkml:trace>
  <inkml:trace contextRef="#ctx0" brushRef="#br0" timeOffset="-50422.05">16507 18213 203 0,'0'0'88'0,"0"0"-49"16,0 0-19-16,7 103 29 0,-1-67 1 15,4-1-20 1,3-2-2-16,1 3-19 0,1-6-9 16,1 1 9-1,-1-8-9-15,3-5-1 0,2 0 1 16,-2-10-33-1,-1-8-50-15,-3 0-8 0,-5 0-69 16</inkml:trace>
  <inkml:trace contextRef="#ctx0" brushRef="#br0" timeOffset="-50260.86">16557 18056 200 0,'0'0'173'15,"0"0"-152"-15,0 0-19 0,0 0 7 16,0 0-9 0,0 0-16-16,-21-21-37 0,21 21-84 15</inkml:trace>
  <inkml:trace contextRef="#ctx0" brushRef="#br0" timeOffset="-49424.02">17688 16994 238 0,'0'0'10'16,"0"0"-10"-16,0 0 0 0,0 0 21 16,0 0 9-1,0 0 1-15,-2-13-15 0,2 13-13 16,0 0 11-16,0 0 1 15,0 0 3-15,0 0 0 16,0 0-11-16,0 0 2 16,0 0 8-16,0 0 5 15,0 0 13-15,0 0-21 16,0 0-4-16,0 0 6 16,0 0-10-16,0 0-4 15,0 0-2-15,2 0 3 16,14 0 9-16,1 0-12 15,6 0 0-15,1 0 6 0,5 0-6 16,3 0 0 0,1 0 0-16,2 0 1 0,-1-1 1 15,-1-3-2-15,-6 4 0 16,-2-3 0-16,-5-2 1 16,-7 1-2-16,-2 4 1 15,-4 0-2-15,-2 0 1 16,-5 0-21-16,0 0-42 15,0 0-48-15,0 0-48 16</inkml:trace>
  <inkml:trace contextRef="#ctx0" brushRef="#br0" timeOffset="-49146.96">17690 17237 249 0,'0'0'114'16,"0"0"-114"-16,0 0 3 16,0 0 20-16,0 0 22 15,0 0 12-15,105 19-16 16,-56-19-22-16,9-2-2 15,4-11-16-15,0-1 1 16,-3 4-2-16,-6-2-3 16,-3-2-27-16,-13 2-126 0</inkml:trace>
  <inkml:trace contextRef="#ctx0" brushRef="#br0" timeOffset="-42550.45">18560 17074 281 0,'0'0'39'16,"0"0"-38"-16,0 0-1 15,0 0 9-15,0 0 3 16,0 0-1-16,0 0-9 16,0 0 2-16,-10-7-4 15,10 7 0-15,0 0 0 16,0 0 6-16,-2 0-3 16,2 0 3-16,0 0 9 15,0 0-1-15,-2 0 17 16,2 0-13-16,0 0 1 15,0 0 5-15,0 0-3 16,0 0-4-16,0 0-7 16,0 0-10-16,0 0 10 0,0 0-10 15,0 0 0-15,0 0 0 16,12 0 3-16,7 0-2 16,10 3 0-16,4 1 0 15,5-4 5-15,3 0-6 16,1 0 0-16,-3 0 0 15,-4 0 2-15,-4 0-1 16,-9 0-1-16,-6 5 0 16,-8-4 0-16,-3 3 0 15,-3-4 0-15,0 0 1 16,0 0-1-16,-2 0 1 16,2 0-1-16,-2 0-1 0,3 0-4 15,0 0-14-15,1 0-14 16,2-10-10-16,1 3-73 15,-3 2-79 1</inkml:trace>
  <inkml:trace contextRef="#ctx0" brushRef="#br0" timeOffset="-41817.99">19310 16986 238 0,'0'0'135'16,"0"0"-112"-16,0 0-23 16,0 0 0-16,0 0 16 15,0 0 21-15,7 0-3 16,-3 0-19-16,3 0-12 0,0-6 19 16,6-6 3-16,1-6-3 15,1-1 0-15,3-6-14 16,-1 0 1-16,4 0-3 15,-3-1-4-15,1-2 8 16,0 2-10-16,-2 4 0 16,-1 4 5-16,-3 0-5 15,-1 4 3-15,-6 2-3 16,1 1 2-16,-5 3 10 16,0 8-11-16,0-4 0 15,-2 4 8-15,0 0-6 16,0 0-2-16,0 0-1 15,0 0 0-15,0 4-3 16,2 19 9-16,4 4-4 16,-2 12 15-16,0 1-9 0,-4 10 0 15,0 4-2-15,0 0-6 16,0 6 15-16,0-6-15 16,-2-4 0-16,0-6 10 15,0-3-10-15,2-1 2 16,0-12-2-16,0 1 0 15,0-6 1-15,0-9-1 16,0-1 0-16,0-4 1 16,0-1-1-16,0-6 0 15,0-2-1-15,0 0-2 16,0 0 0-16,0 0-12 16,0 0-11-16,0 0 2 0,0 0-14 15,0 0-18-15,0-6-46 16,0-7-116-16</inkml:trace>
  <inkml:trace contextRef="#ctx0" brushRef="#br0" timeOffset="8111.94">4498 1052 424 0,'0'0'5'16,"0"0"-5"-16,-154-15 9 16,114 8-7-16,5 3 14 15,2 1 18-15,-2 0-9 16,4 3 0-16,0 0-24 15,0 3-1-15,-3 19 17 16,1 10-16-16,-5 8-1 0,-6 10 2 16,-5 8-2-1,-3 8 3-15,-4 8-3 16,-3 5 0-16,5 4 12 0,3 0-12 16,11-1 6-16,9 0 6 15,13-1-7-15,11 1 3 16,7 2-8-16,4 0 3 15,28 0 2-15,13-3-2 16,13-1-3-16,6-4 2 16,9 0-2-16,6-1 0 15,5-10-2-15,9-5 2 16,10-10 5-16,10-7-5 16,4-11 0-16,1-10-2 0,0-12 2 15,-2-10-3-15,-1 0 2 16,-5-8 1-16,-8-20 1 15,-8-12-1-15,-7-12 0 16,-9-15 2-16,-5-9 1 16,-8-8-1-16,-5-1-2 15,-8-7 0-15,-8 3 2 16,-11-5-2-16,-6-5 0 16,-11 3 4-16,-7 4-4 15,-9 1 1-15,0 5-1 16,-12 2 0-16,-16 4-5 15,-13 2 5-15,-1 1 0 16,-7 5 1-16,-4 2 2 16,-1 8-3-16,-2 4 0 0,-6 10 0 15,-3 10 2-15,-4 11 0 16,-7 11-2-16,-3 12 5 16,-2 4-2-16,3 0-3 15,7 24 0-15,6 5 0 16,11 3-6-16,8 5 6 15,11 2-23-15,6-2-30 16,6 0-37-16,12 1-41 16,4-12-117-16</inkml:trace>
  <inkml:trace contextRef="#ctx0" brushRef="#br0" timeOffset="8422.85">4238 1626 535 0,'0'0'37'15,"0"0"-30"-15,0 0-1 16,0 0 7-16,0 0-13 16,0 0-4-16,-50-16-44 15,73 16-68-15,4 0-192 16</inkml:trace>
  <inkml:trace contextRef="#ctx0" brushRef="#br0" timeOffset="8602.56">4039 2103 519 0,'0'0'13'16,"0"0"-13"-16,0 0-3 15,0 0-11-15,0 0-34 16,0 0 5-16,-9 79-21 16,40-72-67-16</inkml:trace>
  <inkml:trace contextRef="#ctx0" brushRef="#br0" timeOffset="8772.84">4728 2274 383 0,'0'0'66'0,"0"0"-64"0,0 0-1 15,0 0-1-15,0 0 3 16,0 0-3-16,17 8-14 16,-8-4-97-16</inkml:trace>
  <inkml:trace contextRef="#ctx0" brushRef="#br0" timeOffset="8945.14">5198 1946 488 0,'0'0'112'0,"0"0"-109"0,0 0 3 15,0 0-1-15,0 0-5 16,-116-91 0-16,101 82-86 15,-8 0-164-15</inkml:trace>
  <inkml:trace contextRef="#ctx0" brushRef="#br0" timeOffset="9112.09">4739 1636 503 0,'0'0'12'15,"0"0"-9"-15,-137-12 3 16,97 12-6-16,5 0 0 0,-1 12-26 16,1 10-56-16,2 6-65 15</inkml:trace>
  <inkml:trace contextRef="#ctx0" brushRef="#br0" timeOffset="9294.75">4295 1971 597 0,'0'0'0'16,"0"0"-5"-16,0 0-25 0,0 0-22 16,0 0-36-1,125 4-62-15</inkml:trace>
  <inkml:trace contextRef="#ctx0" brushRef="#br0" timeOffset="9450.67">5001 2333 156 0,'0'0'316'0,"0"0"-316"16,0 0 0-16,0 0-4 15,0 105-30-15,14-86-102 0</inkml:trace>
  <inkml:trace contextRef="#ctx0" brushRef="#br0" timeOffset="9626.9">5144 2432 286 0,'0'0'174'0,"0"0"-171"16,-98-113-3-16,74 64-30 15,8 3-75-15,7-1-144 16</inkml:trace>
  <inkml:trace contextRef="#ctx0" brushRef="#br0" timeOffset="11343.53">6517 924 261 0,'0'0'1'0,"0"0"1"0,0 0 14 15,0 0 9-15,0 0 7 16,0 0-12-16,-43-53-19 16,37 51 9-16,3-3-8 15,-3 1-1-15,-2 2 9 16,0 0 5-16,-1-2 2 15,-2 2-7-15,-2 0-8 16,-3 2 23-16,0 0-17 16,1 0 3-16,-5 0 2 15,-1 0-2-15,2 0-4 16,-6 0-7-16,1 4 0 16,-5 4 2-16,2 1-2 15,2-2 0-15,-1 5 3 0,-3 2-2 16,0 4 3-16,-2 0-4 15,0 5 0-15,0-4 9 16,-3 3-8-16,3 4-1 16,-3 1 4-16,3 1-2 15,5-4 5-15,1-3-7 16,5 2 0-16,2-1 6 16,2 4-6-16,3 2 0 15,-3 6 1-15,3 1 0 16,-1 5 0-16,-1-3-1 15,-3 6 0-15,1-1 2 16,-4-1-2-16,3 2 0 16,3-8 0-16,6 1 1 0,2-5-1 15,5 1-1-15,2-1 1 16,0-4-2-16,0 2 3 16,0-1-1-16,9 0 2 15,2 2-1-15,0-2-1 16,5 3-2-16,-5 2 2 15,3-3 4-15,-1 4-4 16,0-4-4-16,3-4 4 16,-3 2 1-16,3-2 4 15,4 3-5-15,-3-4 0 16,4 0-5-16,-2-3 5 16,4 0-1-16,1-3 2 0,3 1-1 15,-2-1 3-15,4-1-3 16,0 1 0-16,-1-2 3 15,1 2-3-15,0-6 0 16,4 1-3-16,4-2 3 16,1-4-4-16,1 0 0 15,1-5 4-15,3 0 4 16,-1-1-4-16,1-2 0 16,-5 0 0-16,4 0 2 15,-5 0 0-15,4 0-2 16,-1-2-7-16,2-8 3 15,1-2 5-15,3-2-2 16,1-4-1-16,0 0 2 0,2-4-9 16,-3-2-17-16,6-2 13 15,-3-4 6-15,-2-5-2 16,0-1-28-16,-7 0 25 16,0 0 12-16,-5-6 2 15,-4 2-2-15,0-6 0 16,-2-2 5-16,0 5-5 15,-2-5 1-15,-2 7 0 16,2-4 1-16,-5 1 1 16,-2-2-2-16,-2-3-1 15,-5-1 18-15,-3 0-3 16,-6 5-2-16,0-4 1 16,-4 4-1-16,2 1 6 0,-2 0-12 15,0 1 2-15,0 5 15 16,0 0-18-16,-16 0 4 15,-1-3 3-15,-5 0-8 16,-5-1-2-16,-5-1-3 16,-3 0 0-16,-5 2 5 15,-1 1-1-15,-1 4-4 16,5 2 20-16,3 4 0 16,3 4-1-16,2 4-19 15,5 4 1-15,1 4 0 16,-1 3-1-16,0 5-10 15,-3 6-10-15,-9 0-36 16,-5 22-42-16,-9 13-95 0</inkml:trace>
  <inkml:trace contextRef="#ctx0" brushRef="#br0" timeOffset="11541.5">5853 1738 95 0,'0'0'560'0,"0"0"-550"16,0 0-10-16,0 0-2 0,0 0-17 16,0 0-25-16,0 0-4 15,60-98-132-15</inkml:trace>
  <inkml:trace contextRef="#ctx0" brushRef="#br0" timeOffset="11731.45">6270 1171 532 0,'0'0'27'0,"0"0"-25"16,0 0 10-16,0 0 6 15,0 0-18-15,0 0-1 16,60-36-41-16,-29 28-6 16,5 4-79-16,3-5-147 0</inkml:trace>
  <inkml:trace contextRef="#ctx0" brushRef="#br0" timeOffset="11894.45">6574 1382 477 0,'0'0'28'16,"0"0"-17"-16,-90 106-7 16,74-70 4-16,3 6 4 15,3 5-10-15,4-2-2 16,1 4-6-16,5-14-124 16</inkml:trace>
  <inkml:trace contextRef="#ctx0" brushRef="#br0" timeOffset="12055.57">6247 2199 596 0,'0'0'8'16,"0"0"-1"-16,0 0-3 16,0 0-4-16,0 0-23 15,15-140 0-15,22 88-109 16,-2-3-39-16</inkml:trace>
  <inkml:trace contextRef="#ctx0" brushRef="#br0" timeOffset="12211.54">6312 1636 446 0,'0'0'20'0,"0"0"15"15,0 0 20-15,0 0-19 16,0 0-36-16,0 0-4 15,-25-36-38-15,41 36-100 16,6 0-124-16</inkml:trace>
  <inkml:trace contextRef="#ctx0" brushRef="#br0" timeOffset="12389.58">6599 1744 330 0,'0'0'122'15,"0"0"-122"-15,0 0 0 16,0 0 7-16,0 0 3 16,0 0-6-16,98 50-4 15,-64-50-10-15,-1 0 7 16,1 0-65-16,-3-6-58 16</inkml:trace>
  <inkml:trace contextRef="#ctx0" brushRef="#br0" timeOffset="12567.91">7228 1365 423 0,'0'0'0'15,"0"0"-6"-15,0 0-4 16,0 0 7-16,0 0-95 15,0 0-208-15</inkml:trace>
  <inkml:trace contextRef="#ctx0" brushRef="#br0" timeOffset="12797.61">7087 1199 583 0,'0'0'2'0,"0"0"-2"16,0 0-14-16,0 0 7 15,0 0-4-15,0 0-80 16,11-66-20-16,-2 66 15 16,-4 13 52-16,-5 5 44 15,0 5 1-15,-21-2-1 16</inkml:trace>
  <inkml:trace contextRef="#ctx0" brushRef="#br0" timeOffset="16549.09">5441 1757 63 0,'0'0'43'0,"0"0"-24"15,0 0 21-15,0 0 2 16,0 0-23-16,0 0 3 15,48-44-22-15,-43 41 4 16,-3 1-3-16,-2 2 0 16,0 0-1-16,0 0-3 15,3 0 3-15,1 0 2 16,0 5 0-16,1 1-2 0,-1-1 4 16,0 4-4-16,-1-2 12 15,-1 1-6-15,-2 1-2 16,0 0 8-16,0-1-10 15,-5 2 3-15,-3-2-2 16,-1-2 1-16,0-2 1 16,6-1-5-16,1-1 1 15,2-2 0-15,0 0-1 16,0 0 0-16,0 0-6 16,0 0-24-16,0 0-23 15,0 0-15-15,0 0 18 16,-2 0 16-16,0 0 34 15,-2 0 34-15,1-5-11 0,-1-3 1 16,2 1-9 0,0-4-15-16,-4 4 2 0,2-2-4 15,2 0 2-15,0 2 0 16,0 1 2-16,-3 1 1 16,3 0 13-16,2 3 13 15,0-3-9-15,0 3 1 16,0-7-10-16,0 1-5 15,5 0-6-15,5 0-3 16,0 2 0-16,-1 0-15 16,-1 3-3-16,2 3 15 15,-2 0-5-15,-1 0 9 0,2 0-3 16,0 0-3 0,-2 3 3-16,-1 5 0 0,1 0 5 15,-3 2 5-15,-4 0-5 16,0 0 1-16,0 4-2 15,0-2 4-15,0 2-1 16,-11 0 4-16,-4-4-5 16,-1 0 0-16,3-3 0 15,3-3-1-15,4-2 2 16,2-2-1-16,-1 0 2 16,3 0-3-16,0 0-2 15,2 0-2-15,0 0-37 16</inkml:trace>
  <inkml:trace contextRef="#ctx0" brushRef="#br0" timeOffset="18316.05">5217 1802 225 0,'0'0'21'16,"0"0"1"-16,0 0 8 16,0 0-18-16,-117 43 0 15,105-37 0-15,1 0-6 16,3 1-5-16,-4 2-1 16,-1-1 0-16,-5 0 1 15,-5 2-1-15,4-1-15 0,-2 2-33 16,6 1-32-16,4-2-75 15</inkml:trace>
  <inkml:trace contextRef="#ctx0" brushRef="#br0" timeOffset="18661.5">5468 1669 224 0,'0'0'18'0,"0"0"-13"15,0 0 9-15,0 0 7 16,0 0 3-16,-152 0-2 15,98 0-13-15,-4 0 7 16,-6 2-9-16,-3 7 0 16,3 1-1-16,1 2 1 15,9-1-4-15,15-3-3 16,12 1-4-16,11-5 0 16,14 2-58-16,2-2-35 0,2 0-15 15</inkml:trace>
  <inkml:trace contextRef="#ctx0" brushRef="#br0" timeOffset="19377.8">5481 1586 288 0,'0'0'5'0,"0"0"-3"16,-148-3 8-16,95-3 8 15,-4 0-18-15,-15 1 5 16,-6 5 4-16,-9 0-5 16,-2 0-1-16,2 0 19 15,7 0 0-15,4 4-4 16,11 3-18-16,9 4 1 15,12-3 5-15,11 2-6 16,10 0 0-16,13-2-1 16,4 0-28-16,6 2-27 15,0-2-19-15,10-1-159 16</inkml:trace>
  <inkml:trace contextRef="#ctx0" brushRef="#br0" timeOffset="19889.76">5304 1692 213 0,'0'0'6'0,"0"0"-6"0,-135 65 1 16,83-39 6-16,-8 5 5 15,-9 7 2-15,-11 15-9 16,-14 7-5-16,-2 6 0 15,5-3 0-15,13-9 0 16,16-14 2-16,17-12-2 16,16-6 0-16,14-8 0 15,11-4 0-15,4-6-5 16,6-4-13-16,21 0-37 16</inkml:trace>
  <inkml:trace contextRef="#ctx0" brushRef="#br0" timeOffset="20302.77">5329 1858 237 0,'0'0'12'0,"0"0"-6"16,-62 159-6-16,33-93 2 15,0 2 1-15,-5 2-1 16,3 3 13-16,2-4-14 16,9-8 0-16,7-9 1 15,8-12-2-15,5-12-6 16,0-12-83-16</inkml:trace>
  <inkml:trace contextRef="#ctx0" brushRef="#br0" timeOffset="20762.05">5429 1676 259 0,'0'0'13'0,"0"0"-12"16,0 0 10-16,-138 31 6 15,78 4-4-15,-9 11 10 16,-11 4-10-16,-7 11-11 15,0 1 5-15,5-2 4 16,10 1-9-16,14-8-1 16,14-8-1-16,6-9 0 0,15-6-1 15,8-10-5-15,10-4-60 16,5-9-21-16</inkml:trace>
  <inkml:trace contextRef="#ctx0" brushRef="#br0" timeOffset="21798.8">5539 1740 255 0,'0'0'20'0,"0"0"-20"15,0 0-6-15,0 0 6 16,0 0 4-16,0 0 18 15,89-27-9-15,-54 18-1 16,1 5 1-16,-5 2 17 16,0 2-22-16,-4 0 2 15,2 0-4-15,-2 0-3 16,0 0 1-16,2-6-4 16,-5 0 0-16,-2 0-5 15,-1-3-29-15,-11 7-35 16,-5-1-124-16</inkml:trace>
  <inkml:trace contextRef="#ctx0" brushRef="#br0" timeOffset="22215.78">5549 1646 124 0,'0'0'14'16,"0"0"-5"-16,0 0 20 15,143-20 11-15,-89 10-11 16,6-2-13-16,5 0 8 16,4 2-21-16,2 2 0 15,3 0-2-15,-1 0 0 16,-2 0 0-16,-9-3-1 15,-10-1 0-15,-10 4-3 16,-7-3-11-16,-12 2-81 16</inkml:trace>
  <inkml:trace contextRef="#ctx0" brushRef="#br0" timeOffset="22609.78">5639 1674 206 0,'0'0'20'15,"0"0"-19"-15,0 0 16 16,0 0 7-16,124-118 14 16,-76 81-17-16,2-5-12 15,8 1 3-15,7-4-12 16,7 0 1-16,3 0 6 15,4 3-7-15,-4 2 0 16,-4 4 0-16,-4 5 0 0,-12 6 0 16,-3 5-35-16,-12 9-51 15</inkml:trace>
  <inkml:trace contextRef="#ctx0" brushRef="#br0" timeOffset="23094.86">5443 1784 206 0,'0'0'34'0,"0"0"-30"16,0 0-3-16,162-15 3 16,-93 6 7-16,10 0-7 15,8-6 6-15,2 0-10 16,1 1 0-16,-1-1 1 15,-6 3-1-15,-12 3 0 16,-13 4-28-16,-15 3-48 16</inkml:trace>
  <inkml:trace contextRef="#ctx0" brushRef="#br0" timeOffset="23663.79">5736 1883 124 0,'0'0'6'16,"0"0"5"-16,121 61 3 15,-78-30 10-15,-5 7-20 16,-1 1-3-16,-8 3 5 16,-2-4-6-16,-8-7-17 15,-2-5-144-15</inkml:trace>
  <inkml:trace contextRef="#ctx0" brushRef="#br0" timeOffset="27944.92">9115 810 330 0,'0'0'16'0,"0"0"17"16,0 0-18-16,0 0-4 0,0 0 13 15,0 0 27-15,-40-118-16 16,26 96-11-16,-3 0-2 15,-8 4-11-15,-2 1 7 16,-4 9-18-16,-3 8 2 16,-3 0 1-16,-4 14-3 15,-1 16-1-15,-5 13 1 16,3 4 0-16,6 8-3 16,7-1 3-16,15-4-2 15,11-2-5-15,5-6 5 16,0-6-2-16,14-8-1 15,10-10-7-15,1-5 11 0,2-9-15 16,-5-4 2-16,0 0 8 16,-2-3 1-16,3-18 5 15,1-12 12-15,0-7-11 16,1-6 0-16,-3-4-1 16,-1 4 0-16,-8 6 1 15,-5 8-1-15,0 9 0 16,-4 8 3-16,-2 7-2 15,-2 8-1-15,0 0-6 16,0 0 1-16,0 14 5 16,0 12 3-16,3 10 0 15,5 6 1-15,1 0-4 16,5 2 2-16,1-2-2 16,1 1 0-16,-1-5-1 15,1-4 1-15,1-4-49 16,2-7-52-16,3-9-3 15,-5-3-11-15</inkml:trace>
  <inkml:trace contextRef="#ctx0" brushRef="#br0" timeOffset="28131.93">9237 1117 335 0,'0'0'38'0,"0"0"-31"16,0 0-6-16,0 0 4 15,0 0-5-15,0 0 0 16,0 77 5-16,9-54-5 0,-1-2 0 16,6-4 0-1,1-7-4-15,1-6-81 0,-3-4-80 16</inkml:trace>
  <inkml:trace contextRef="#ctx0" brushRef="#br0" timeOffset="28267.28">9237 1117 35 0,'60'-163'314'0,"-76"145"-282"16,10 6-21-16,1 5 18 15,1 0-9-15,2 4-10 16,2 0-10-16,0 3-2 0,0 0-124 16</inkml:trace>
  <inkml:trace contextRef="#ctx0" brushRef="#br0" timeOffset="28777.96">9861 808 303 0,'0'0'33'0,"0"0"-18"16,0 0-10-16,0 0 12 16,0 0 6-16,-5-116-6 15,26 90 2-15,6 2-19 16,-4-3 1-16,6 7 3 15,-2 2-4-15,2 4 0 16,0 6 2-16,-2-1-2 16,0 7 0-16,0-3-2 15,0 4 2-15,-1 1 0 16,-2 0 0-16,-1 0-1 16,0 7-2-16,-8 13-1 15,1 9 4-15,-1 3 3 0,-1 1-2 16,3 0 5-16,1-5-6 15,7-9 0-15,-1-2-1 16,5-4 2-16,0-6-2 16,0-6 1-16,-2 2 0 15,-3-3 7-15,-6 0-7 16,-2 0-4-16,-8 0-18 16,-6-3-40-16,-2-8-53 15</inkml:trace>
  <inkml:trace contextRef="#ctx0" brushRef="#br0" timeOffset="29228.74">9912 1219 324 0,'0'0'7'0,"0"0"3"15,0 0-8-15,0 0 15 16,0 0 17-16,0 0-26 16,-20-64-7-16,30 37 2 15,7 1-3-15,5 1 4 0,5-1 1 16,2 3-5-16,-3 8 5 15,-1 0-4-15,-5 9-1 16,-3 2-1-16,2 4 1 16,-3 0-7-16,1 0 5 15,-1 0-5-15,1 13 3 16,-1 5 2-16,2 1 2 16,0 1 0-16,-1 0 1 15,1-2 4-15,1-6-5 16,-2-1 0-16,3-3 0 15,3-4 0-15,1-2 0 0,2-2-1 16,1 0-21 0,-2 0-25-16,-2-2-94 0</inkml:trace>
  <inkml:trace contextRef="#ctx0" brushRef="#br0" timeOffset="29844.61">10930 319 365 0,'0'0'31'16,"0"0"-31"-16,0 0-10 15,0 0 10-15,45 152 2 16,-29-78-2-16,-3 7 0 16,-6 1 8-16,-7-2-8 15,0-1 0-15,-3-10 7 16,-8-11-2-16,0-15-1 15,7-17-4-15,-1-12 1 16,5-8 5-16,0-6-5 0,-2 0-1 16,2 0 9-16,0-2 27 15,0-21-17-15,0-7-19 16,9-2-7-16,8 2-3 16,10 2 9-16,5 3-10 15,-1 6 9-15,-2 5-10 16,-5 10 11-16,-3 4 1 15,-4 0 0-15,-1 8-7 16,-7 16 5-16,-5 4 2 16,-4 6 6-16,0 7-5 15,0-1 2-15,-15 4-3 16,-10-2 4-16,-4-2 6 0,-2-6-7 16,4-6 6-1,5-8 0-15,9-8-6 0,8-6-2 16,5-6-1-16,0 0-10 15,0 0 2-15,0 0-54 16,18 0-46-16,4-2 12 16</inkml:trace>
  <inkml:trace contextRef="#ctx0" brushRef="#br0" timeOffset="30014.13">11327 1191 149 0,'0'0'25'0,"0"0"-13"16,0 0 4-16,0 0 9 16,13 105-8-16,-11-92-7 0,0-3-10 15,4-4 1-15,-4-4-4 16,2-2-38-16</inkml:trace>
  <inkml:trace contextRef="#ctx0" brushRef="#br0" timeOffset="30177.1">11329 920 419 0,'0'0'36'15,"0"0"-24"-15,0 0 45 16,0 0-41-16,0 0-16 16,0 0-1-16,-8-40-29 15,19 40-58-15,-1 0-112 16</inkml:trace>
  <inkml:trace contextRef="#ctx0" brushRef="#br0" timeOffset="34460.69">12865 732 319 0,'0'0'36'0,"0"0"3"16,0 0-25-16,0 0 0 0,-43-109 11 16,21 91-3-16,-5 5-9 15,-4 0-7-15,-4 3 1 16,-2 2-5-16,2 3 4 16,3 5 10-16,8 0-9 15,4 0 5-15,4 0-12 16,3 9-1-16,5 9 0 15,2 2 0-15,4 4-1 16,2 4-1-16,0 6 3 16,14 3-5-16,13 3 5 15,6 0-5-15,3 0 5 16,1-2 2-16,1-2-2 0,-5-2-2 16,-4-2 2-16,-6 5-1 15,-5-2 1-15,-7 6 0 16,-7-1-1-16,-4 0 2 15,0 0 0-15,-24-4-1 16,-8-2 0-16,-1-8 4 16,2-3-4-16,6-12 0 15,6-1 2-15,7-8 0 16,6-2-2-16,1 0 0 16,5 0 0-16,0 0-6 15,0 0-19-15,0-10-39 16,14-12-4-16,6-2 39 15,0-6 0-15,7 0-25 16,0-2-62-16</inkml:trace>
  <inkml:trace contextRef="#ctx0" brushRef="#br0" timeOffset="34616.82">12925 1167 169 0,'0'0'8'15,"0"0"13"-15,0 0-12 16,17 129 0-16,-7-100 19 15,1-3-17-15,1 0-6 16,2-4 4-16,-1-5-9 16,-1-7-2-16,-1-6-31 15,2-4-167-15</inkml:trace>
  <inkml:trace contextRef="#ctx0" brushRef="#br0" timeOffset="34794.25">13016 938 22 0,'0'0'348'15,"0"0"-348"-15,0 0-10 16,0 0-17-16,0 0 22 16,0 0-18-16,5-14-2 15,14 14-27-15</inkml:trace>
  <inkml:trace contextRef="#ctx0" brushRef="#br0" timeOffset="35411.19">13582 863 183 0,'0'0'76'0,"0"0"-58"16,0 0-1-16,0 0-4 16,0 0 15-16,0 0 0 15,33-49-12-15,-10 43 1 16,4-2-17-16,4 0 0 16,0-1 11-16,2 3-7 15,-2 0-1-15,-2 4-2 16,-4-1 3-16,-3 1-3 15,-2-2-1-15,-3-3 0 16,-3 3 2-16,-1 1-2 0,1-1 0 16,3 0 0-16,6-1 1 15,4-1-2-15,2 0 1 16,2 2 0-16,-4 0 0 16,0 3 0-16,-3-1 0 15,-2 2-1-15,1 0 1 16,-3 0-6-16,-1 2 6 15,0 6 0-15,-4-1 4 16,1-1-1-16,1-3-3 16,1-3 0-16,3 0 0 15,2 0 8-15,0-15-8 16,-3-4 0-16,-5-1-1 0,-8 0-12 16,-7 6-66-16,0 4-76 15</inkml:trace>
  <inkml:trace contextRef="#ctx0" brushRef="#br0" timeOffset="35911.74">13651 1235 282 0,'0'0'12'15,"0"0"-1"-15,0 0 1 16,0 0 7-16,0 0 5 15,0 0-21-15,11-36-1 16,4 24 5-16,8-2-6 16,2-2-1-16,2 4 5 15,-2-2-5-15,2 4 0 16,2 2 2-16,-2 3-1 0,-2 4-1 16,2 1 1-1,0 0 0-15,2 0-1 0,4 0 0 16,3 0 4-16,1 0 12 15,-3 1-7-15,-3 5-9 16,-4 3 1-16,-7-1-6 16,-1 2 5-16,0 1-1 15,-2-2 0-15,3-3 1 16,5-2-1-16,4-4-1 16,2 0-38-16,-2 0-44 15,0-10-147-15</inkml:trace>
  <inkml:trace contextRef="#ctx0" brushRef="#br0" timeOffset="36512.06">14918 559 321 0,'0'0'13'0,"0"0"2"16,0 0-14-16,0 0 6 16,0 0 18-16,0 0-21 15,-21 16 0-15,9 18-4 16,1 6 2-16,5 9 0 16,1 2-2-16,5 4 0 15,0 1 0-15,2 1 0 16,18-8 0-16,7-2-2 15,6-8 4-15,10-4 0 16,5-3-2-16,6-7 1 0,4-6 4 16,0-7-5-16,-2-10-2 15,-5-2 2-15,-2 0 4 16,-7-22-3-16,-4-12 2 16,-9-9 0-16,-7-11 5 15,-6-7-8-15,-13-8-3 16,-3-1 2-16,-5-1 1 15,-27 6 8-15,-10 4 0 16,-6 9 1-16,-8 10 24 16,-4 10-24-16,2 10-4 15,0 8-5-15,2 12-3 16,0 2-6-16,1 22-109 0</inkml:trace>
  <inkml:trace contextRef="#ctx0" brushRef="#br0" timeOffset="72524.93">21706 15243 244 0,'0'0'37'15,"0"0"-37"-15,0 0 0 16,0 0 12-16,0 0 16 0,0 0-11 16,0 0-11-16,0 0-2 15,-5 0 4-15,5 0 0 16,0 0 8-16,0 0 2 15,0 0-4-15,0 0-1 16,0 0-4-16,0 0 3 16,0 0 1-16,0 0-4 15,0 0-5-15,0 0 1 16,2 0 1-16,18 0 17 16,9 0-11-16,4 5-4 15,12-4 6-15,11 2-3 0,15-3-1 16,10 0-7-16,12 0 0 15,7 0 3-15,5 0-6 16,0-3 0-16,-1 2 2 16,1-1-2-16,-2-1 0 15,-3 3 0-15,-11-3 0 16,-6-1 1-16,-12 2-1 16,-7-5 0-16,-10 6 0 15,-10-3 0-15,-1 4 0 16,-7-4 0-16,-3 4 0 15,2-5 1-15,3 5-1 16,3 0 0-16,1-1 1 16,2-3-1-16,-1 1 0 15,-5 2 0-15,-3 1 0 16,-4 0 0-16,-2-5 0 0,-4 5 0 16,-3 0 0-1,0 0 0-15,1 0 0 0,-1 0 0 16,0 0 0-16,2 0 0 15,1 0 0-15,2 0 0 16,2 0 0-16,0 0 0 16,0 0 0-16,-7 0 0 15,0 0 0-15,-1 0-2 16,-6 5 2-16,1-4 0 16,-1 3-2-16,-1 0 2 15,-1 1 0-15,1-1 0 0,-1-4 0 16,1 4 1-16,-2-4-1 15,1 1 0-15,-1 2-1 16,-1 1 1-16,0-4 0 16,1 2 0-16,-6-2-5 15,3 0 5-15,-4 0-8 16,-1 0 2-16,1 0 6 16,-3 0 0-16,0 0 0 15,0 0-2-15,0 0 4 16,2 0-1-16,-1 0-1 15,-1 0 0-15,0 0 0 16,-2 0 0-16,3 0 0 16,-3 0 0-16,0 0-4 15,0 0-6-15,2 0-13 16,-2 0-4-16,0 0-3 16,0 0-38-16,0 0-165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8:10:38.316"/>
    </inkml:context>
    <inkml:brush xml:id="br0">
      <inkml:brushProperty name="width" value="0.05292" units="cm"/>
      <inkml:brushProperty name="height" value="0.05292" units="cm"/>
      <inkml:brushProperty name="color" value="#FF0000"/>
    </inkml:brush>
  </inkml:definitions>
  <inkml:trace contextRef="#ctx0" brushRef="#br0">25199 5511 249 0,'0'0'67'16,"0"0"-64"-16,0 0-2 16,0 0-1-16,0 0 26 15,0 0-9-15,0 0-7 16,0 0-1-16,-82-37 1 16,77 30 3-16,-2 1-7 15,1-1 6-15,-1 1 3 0,3-2-13 16,-4 0 1-16,2-1 6 15,0 2 4-15,-5-3-6 16,1 0-7-16,2 0 3 16,-3 2 5-16,-1-3-4 15,-1 5 1-15,-1-3 4 16,-1-1-6-16,-1-4 0 16,1-3-1-16,-8-1-2 15,4-2 8-15,-8 3-7 16,0 0 0-16,-4 1 2 15,-2 4 0-15,1 0 3 16,-1 2-6-16,0 2 0 16,2 0 4-16,-6 1-4 15,2 0 0-15,-3 1 1 16,-4 0 0-16,-1 4 2 16,3-2-3-16,0-1 0 0,2 3 5 15,7-1-5-15,2 1 0 16,5 2 1-16,3-1-1 15,3 1 0-15,3 0 0 16,-1 0 0-16,1 0 0 16,-3 0 0-16,-4 0-2 15,-3 0 2-15,-6 0 1 16,-6 7 0-16,-2-1-1 16,-3 2 0-16,0-2 0 0,-1-2 0 15,1 4 0 1,4-2 1-16,7 0-1 0,7-1 0 15,5-3 0-15,6 1 0 16,-1-1 0-16,4 2 0 16,-3 3 0-16,-5 0-1 15,-5 1 2-15,-6 6-2 16,-4 0 1-16,-7 5 0 16,0 1-1-16,3 0 1 15,0-1 0-15,6-4 1 16,4-1-1-16,7-2 0 15,2-4 0-15,5 0 0 16,-1 0 0-16,4-2 0 16,1 0 0-16,-3 3 0 15,3-2 0-15,-4 0 0 0,0 2 0 16,-6 1 0-16,2-2 0 16,-3 1 0-16,-2-1 0 15,2-1 0-15,-3 1 0 16,6 0 1-16,1-1-1 15,5-4 0-15,1 3-1 16,4-3 1-16,0-1 0 16,1 5-1-16,-1 1 2 15,0 0-2-15,0 0 0 16,-5 4 1-16,-3 2 0 16,-1 2 0-16,-3-2 0 15,1 2 1-15,-2-3-1 0,4-1 0 16,4-4 0-16,2-1 0 15,0 2-1-15,3-1 1 16,-2 0 0-16,2-1-1 16,2 4 2-16,1-4-2 15,1 6-2-15,0-3 3 16,2 4-2-16,0-2 2 16,0-2 0-16,0 0 1 15,0-2-1-15,0 0 0 16,0-2 0-16,0 0 0 15,0 0-1-15,0 0 1 16,0 2-1-16,0 0 0 16,0 4 2-16,4-2-2 15,5 0 0-15,0 1 1 16,2-2-5-16,2 1 5 0,-1 0 0 16,1 0 1-1,-2 2-1-15,3-1 1 0,-3-4-1 16,3 4 0-16,-4-4 1 15,3 1-1-15,-1 0-5 16,3-4 5-16,1 2 0 16,1-2 0-16,2 2 0 15,-1-2 0-15,4-1-3 16,2 1 6-16,1-3-3 16,0 2 0-16,2-2 3 0,-2 2-6 15,0 0 0 1,0 0 3-16,-5 0 7 0,2 2-7 15,0-1 0 1,-3-2 1-16,-2 2-1 0,-1 0 0 16,-1 0-1-16,-1 0 1 15,-1 0 1-15,3 2-1 16,-1-2 0-16,3-2 0 16,0 1 0-16,0 1 2 15,2 1-2-15,0-1 0 16,-2 2-2-16,1-1 2 15,2-1 0-15,-1 1 2 16,2-3-2-16,-2 0 0 16,0 1 0-16,-2-2 0 15,0 3 0-15,4-2 0 0,-2 1 0 16,5 0-2 0,-3-3 4-16,5 1-2 0,0 2 0 15,1-3 0-15,3 2 0 16,-2-2 0-16,2 2 0 15,-4-2-2-15,0 2 4 16,-2 2-4-16,-3-2 2 16,-2 2 0-16,0 0 0 15,-2 0 0-15,0 0 0 16,2-4 0-16,-1 2 0 16,2-2 0-16,-1 0 0 15,-3 0 0-15,6 0-2 0,0 0 2 16,1 0 0-16,-2 0 1 15,-2 0-1-15,3 0 0 16,0 0 0-16,2 0 0 16,0 0 1-16,-3 0-1 15,1 0 0-15,-4 0 0 16,2 0 0-16,1 0 0 16,0 0 0-16,0 0 0 15,3 0 0-15,-2 0 0 16,0 0 0-16,2 0 2 15,-2 0-2-15,1 0 0 16,-2 0 0-16,1 0 0 16,-3 0-2-16,-1 0 2 15,0 0 0-15,-1 0 2 16,-1 0-2-16,1 0 0 0,-3 0-2 16,4 0 2-16,-2 0 0 15,5 0 0-15,1-2 0 16,2 1 2-16,-2-4-2 15,2 3 0-15,0-2-2 16,0 2 2-16,-4 0 0 16,0 0 0-16,-1 2 0 15,-1-2 0-15,0 0 0 16,-6 0 0-16,-2-2-2 16,0 1 2-16,-4 2-1 0,0 1 1 15,-3-5-2 1,3 4 2-16,-1-5 0 0,3-4 1 15,3 2-1 1,-4-5 1-16,1 6 0 0,-2-4-1 16,2 4-1-16,-5-4 1 15,3 3 1-15,-3 2 0 16,-1-1-1-16,-3-1 0 16,0 0 1-16,0-3-1 15,0 4 0-15,5-2 2 16,-1 0-1-16,5-2-2 15,-3 1-2-15,4 0 3 16,-2 2-2-16,-1-1 2 16,-1 3-1-16,-4-1 0 0,4-1 2 15,-6 0-2-15,2-4-5 16,-2 0 6-16,0 0 0 16,0 0 0-16,0-2 0 15,0 0 0-15,0 0 1 16,0 2-2-16,0 0 1 15,0 2 0-15,0-2-3 16,0 3 3-16,-8 0-1 16,2-1 1-16,-1 2 2 15,-1 0 3-15,0-2-5 16,-2 2 0-16,1-2 1 16,2-2-1-16,0-1 0 15,1 1 2-15,-1-1-2 0,-2-2 3 16,2 4-2-16,0-1-1 15,1-1 10-15,2 2-7 16,-1 2 2-16,-2-2-3 16,5 0 2-16,-5 3-1 15,-1 0-3-15,-1 4 0 16,-7 0-1-16,-1 0 0 16,-4 1 1-16,3 2 0 15,1-3 4-15,5 4-3 16,3-3-1-16,3 3 0 15,4-3-3-15,-3 0-20 16,-2-2-66-16,1 3-98 16</inkml:trace>
  <inkml:trace contextRef="#ctx0" brushRef="#br0" timeOffset="32258.05">26181 12980 380 0,'0'0'39'0,"0"0"-25"16,0 0 37-16,0 0 17 16,0 0-20-16,0 0 2 15,0 0-25-15,0 0-4 0,0 0 0 16,-42-22-9-16,42 22 10 16,0 0-22-16,0 0 0 15,0 0 4-15,-2 0-4 16,2 0 0-16,0 0-1 15,0 0-4-15,0 0-3 16,0 0-55-16,-9 0-56 16,-2 0-216-16</inkml:trace>
  <inkml:trace contextRef="#ctx0" brushRef="#br0" timeOffset="34802.31">26578 12228 137 0,'0'0'78'16,"0"0"-40"-16,0 0-11 15,0 0-2-15,0 0-9 16,0 0-6-16,0-31-7 16,0 28 9-16,0-1-7 15,0 0 8-15,0 0 10 16,0 2-3-16,-4 0 3 0,0-3 2 16,-4 4-12-16,2-5 8 15,-1-2-15-15,-4 2-4 16,2-2 8-16,-6 0-5 15,-1 0 2-15,3-2 3 16,-6 0-4-16,2-1 5 16,-5 0-9-16,-5 0-2 15,-7 1 9-15,-5 1-9 16,-4 0 5-16,-2 1-5 16,3 2 0-16,2 1 6 15,0 0-6-15,2 3 0 16,1 2 1-16,-4 0-1 15,3-2 0-15,-2 2-1 0,-3 0 3 16,-1 0-1-16,-3 0-1 16,5 0 0-16,4 0 0 15,3 0 1-15,4 0-1 16,2 0 0-16,0 0 0 16,0 0-1-16,4 0 1 15,-2 10-2-15,0 0 2 16,-2 4 1-16,2 2 0 15,-1 2-1-15,-1 3 0 16,-2 0-2-16,-8 6 2 16,4 1 0-16,-5 2 3 15,2 2-3-15,2-4 0 0,3 0 0 16,1 0 0 0,3 2 0-16,4 0 0 0,0 1 0 15,0 1 0-15,3 1 0 16,2 2 0-16,2-3-1 15,3-2 1-15,1-2 1 16,3 0-1-16,2-1 0 16,2 4-1-16,1 1 1 15,1 3 0-15,5 4 0 16,0 1 0-16,0 0-1 16,0 3 1-16,0-3 0 15,5 0 1-15,3-2-1 0,6 1 3 16,-1-2-3-1,3-1 1-15,1 2 6 0,4 1-7 16,-1 3 0-16,6 4 4 16,-1-2-4-16,2-1 1 15,2-2-1-15,0-3 0 16,2-2-2-16,2-1 2 16,-2-7-2-16,1-3 2 15,1 0 2-15,-2-3 1 16,2 0-3-16,-1-3 2 15,1 2-3-15,0-2 1 16,-2-5 0-16,6 5 2 16,-4-5-1-16,-2 0-1 15,1 0-1-15,-1-2 1 16,4-2 0-16,3-2 0 0,2 0-2 16,1 0 2-16,-2-2 1 15,-1-4-1-15,1 0 0 16,1-2 0-16,-1 0 0 15,-1 0 0-15,-3 0 0 16,0 0 0-16,-4-2 0 16,0-2 1-16,2-2-1 15,1-2 0-15,1-3-3 16,3-4 4-16,7-3-1 16,3-2 3-16,8 0-1 15,5 3-2-15,-3 0 0 16,0 3 0-16,-6-1 0 0,-4 3 0 15,-9 1 0-15,-7 0 0 16,-8 1 1-16,-3 1-1 16,-6-1 0-16,-1-4 0 15,-6-3 2-15,1 1-2 16,3-4 0-16,-1-1 1 16,5-4-1-16,1-3 1 15,3 0-1-15,0-4 0 16,0 1 0-16,3-5 0 15,-4 3 0-15,2-1 1 16,-3 0-1-16,-3 2 0 16,-3 4 0-16,-2 0 0 15,-3 1 1-15,2 5-1 0,-7-4 0 16,1 2 1-16,-3 2 0 16,0-1 2-16,0-2-3 15,0 1 0-15,0 0 9 16,0-2-8-16,0 0-1 15,0-1 5-15,-3 4-3 16,-2-2-1-16,5 1-1 16,-2 2 0-16,0-5 0 15,0 4 0-15,-2 1 0 16,-1-2 0-16,1 2 1 0,-4 0-1 16,4 0 0-1,-2 2 2-15,-3 0-4 0,-1 0 2 16,2 0 0-16,-5-3 2 15,1 3-2-15,-3 1 0 16,-1-6 0-16,1 4 2 16,-3-4 5-16,0 3-7 15,0 0 0-15,-1 0 0 16,0 0 0-16,1 4 0 16,1 2 0-16,1 3 0 15,-1 0 0-15,1 3 0 16,3 0 0-16,-1 0 0 15,3 0 0-15,0 2 2 16,-1 2-2-16,2-1 0 16,-2 4-5-16,3-3 5 0,1 3-23 15,-1 2-12 1,1 1-34-16,2 0-7 0,0 0-66 16</inkml:trace>
  <inkml:trace contextRef="#ctx0" brushRef="#br0" timeOffset="65165.26">8323 5367 245 0,'0'0'6'16,"0"0"-4"-16,0 0 0 16,0 0-2-16,0 0 31 0,0 0 14 15,0 0-21 1,0 0-4-16,-56-1-14 0,56 1 4 15,-2 0 4-15,-2 0-4 16,-3 0 2-16,-1 0-12 16,-4 0 2-16,-1 1 6 15,-5 5-7-15,-2 3 8 16,0 1 1-16,-2-2-5 16,0 3-1-16,-5 6-4 15,-4-1 0-15,-2 4 4 16,-4 0-4-16,4-1 0 15,-3 2 7-15,1 2 5 0,-3 0-1 16,0 2-8 0,2 0-1-16,3 3 7 0,1-1-9 15,3 2 0-15,-2 8 2 16,-2 1-2-16,-3 8 1 16,-3 7-1-16,1-3 0 15,7 0 3-15,2-6-3 16,6-9 0-16,5-8 2 15,5-5-2-15,7-6 2 16,-1 2-2-16,2-2 0 16,0 8 1-16,-1 2-1 15,-3 4 0-15,-5 6 4 16,2-2-3-16,-7 2 4 0,6-4-5 16,-1-2 0-16,4-3 0 15,3-5 0-15,3-3 0 16,4 0-3-16,0-3 6 15,0 2-6-15,0-2 3 16,4-2 0-16,5 2 5 16,-1-2-5-16,4 2-1 15,-1-2-2-15,1 0 6 16,1-2-6-16,-3-2 1 16,2 0 2-16,1-2 1 15,1-2-1-15,-1 0 0 16,0-1 0-16,3-2 0 15,-1 1 5-15,1-4-5 16,1 0 0-16,4 0 2 0,1 0-2 16,5-4 0-16,0-7 2 15,2-1 2-15,2 1 1 16,-5-3-5-16,3 2 0 16,-4-2 0-16,-2 0 0 15,-1-2-8-15,-2-2 8 16,0-2 9-16,0-4-8 15,-5-2-1-15,6-4 1 16,-2-1 2-16,-1 4-3 16,3-4-3-16,-2 6 3 15,-3 0 0-15,4 3 2 16,-2 2-2-16,-3 2 0 16,3 0 0-16,-5 0 0 0,3 0-2 15,0-2 2-15,-3 2 0 16,0 1 2-16,1-2-2 15,-1 1 0-15,3 2-2 16,-1-2 2-16,4 2-1 16,-2 0 1-16,5-1 0 15,1 0-2-15,2 1-5 16,-4-1 14-16,4 1-9 16,-2 2 2-16,-1 0 0 15,0 0 0-15,0 2 2 16,3 2-2-16,-5-2 0 15,4 1 0-15,3 0 0 16,2 1 0-16,2 0 0 16,0 2 0-16,0-3 0 0,1 4 1 15,-1-1-1-15,-4 0 0 16,-3 4-1-16,1 0 1 16,-3 0 0-16,0 4-2 15,3 0 4-15,-3-3-2 16,4 2 0-16,3-4 0 15,-2 4 0-15,2 1 0 16,-2 0 0-16,-2 0-3 16,2 0 4-16,0 0-2 15,-4 7-1-15,4 6 2 16,-2 1 0-16,0-3 0 0,-3 2 0 16,0-1 2-16,2 0-1 15,3 0-1-15,0-2 0 16,0 4 0-16,2-4 2 15,-2 2-2-15,1 2 0 16,3-2 0-16,1 4 0 16,2-1 0-16,1-1 0 15,-4-2 0-15,3 2-3 16,-7 0 3-16,-1 1-1 16,-4 0 1-16,-2-1 1 15,3 0 0-15,-2 2-1 16,2 0 0-16,4 2 0 15,0-2 0-15,-3 0 0 16,3-4 0-16,-5 0 0 0,3-1 0 16,-5 2 0-16,-1-3 0 15,4-2 0-15,-5 0 0 16,2 0 0-16,4 0 0 16,1 0 0-16,2 0 2 15,-6-2-2-15,2 0 0 16,0 3 0-16,-3-7 0 15,-3 5 0-15,-1-5 0 16,-3 0 0-16,-2 0 0 16,1-2 0-16,-6 3 0 15,1-3 0-15,-1 0 0 16,0 0 0-16,-2 0-2 16,2 0 4-16,3 0-1 15,3 0 1-15,3-9 2 16,3-3 9-16,-1-3-13 0,2 0 0 15,-2-1 2-15,-1 0-1 16,-3 0 0-16,-1-1-1 16,-6 0 0-16,1 1 3 15,-3 2-3-15,-2 0 0 16,-2 0 0-16,0 0 0 16,0 2 5-16,0-1-1 15,0 4-2-15,0-1 11 16,-2-1-13-16,-5 1 0 15,3-1 3-15,0-3-1 16,-3-2-1-16,0-1-1 16,0 3 0-16,-3-1-3 0,-2 0 3 15,1-1 0-15,-4 0 2 16,-3-2-1-16,-3 2 1 16,0-1-2-16,0 0 2 15,1-2 7-15,0 2-9 16,0 1 0-16,2-2 7 15,-2 4-5-15,0-4 2 16,1 1-4-16,-4 3 3 16,1 1 1-16,1-1-4 15,2 0 0-15,-4 0 3 16,3 0-3-16,-4 2 2 0,-1-1-2 16,1 2 1-16,-1-2 5 15,-2 1-5-15,3 1-1 16,0 0 10-16,-3 0-8 15,0-1 1-15,-2 3-3 16,0-3 1-16,2 2 3 16,0-2-4-16,6 0 0 15,-6-2 1-15,4 0-1 16,1 4 3-16,0-4-3 16,-1 2 0-16,1-2 6 15,-3 3-6-15,-1 2 0 16,-3-1 5-16,0 4-3 15,-4-5 1-15,-4 3-3 16,0-5 0-16,1-4 0 0,-1 4 0 16,-1-1 0-16,1 1 0 15,2 3 0-15,4 4 0 16,2-1 0-16,0 1 2 16,0 2-1-16,0 0-1 15,1 1 0-15,3-3 0 16,2 2 1-16,3-4-1 15,1 5 0-15,0-3 0 16,2 0 2-16,-1 1-2 16,-3 0 0-16,-2-2 0 15,-2 1 0-15,-2-1 1 16,-4 2-1-16,2 3 0 16,-2 2-2-16,0 0 2 0,-1 0-2 15,6 0 2-15,3 0 0 16,4 0 0-16,0 0-3 15,-1 5 3-15,5 2-2 16,4 1 2-16,4-5-3 16,7 4 2-16,0 1-21 15,0 10-90-15,0 11-35 16</inkml:trace>
  <inkml:trace contextRef="#ctx0" brushRef="#br0" timeOffset="69432.58">9329 6211 129 0,'0'0'25'15,"0"0"-25"-15,0 0 2 16,0 0-1-16,0 0 2 16,0 0 2-16,0-13 0 15,0 13 39-15,-5 0-13 16,1 0-1-16,-4 0-12 16,4 0 2-16,0 0 2 0,-3 0-14 15,5 0-8-15,0 0 24 16,0-2-9-16,0 0 3 15,-4 0 7-15,4 0-5 16,-2-2-3-16,0 0 0 16,-3 0-13-16,1-1 18 15,-4-1-18-15,1 5-1 16,-1-5 13-16,2 2-7 16,0 1-6-16,1-4 0 15,1 3-1-15,-1-2 20 0,0 0-21 16,-4-2 0-1,2 0 5-15,-2 3-4 0,0-2 2 16,-2 1-4 0,-1 0 1-16,1 0 5 0,-3 1-6 15,3-1 0-15,-1 2 6 16,1-4-4-16,-1 3 0 16,1-1-1-16,0-1 1 15,4 3 11-15,0 0-13 16,3 3 0-16,-1-1 2 15,0-1-2-15,-2 2 1 16,3-2-1-16,-3 3 0 16,-1 0-2-16,-1 0 2 0,-2 0 0 15,-3 0 2 1,0 3-2-16,1 4 0 0,5 0 0 16,2-2 0-1,2 0 0-15,1-3 0 0,-1 4 0 16,1-5 1-16,0 4-1 15,3-2-1-15,0 3 0 16,-2 5 1-16,-3-4-1 16,3 6 1-16,-3-3 0 15,5-3 1-15,-1 6-1 16,1-3 0-16,0 3-1 16,2-2 1-16,0 1 0 15,0 0 0-15,0 0 0 16,0-2 0-16,0 4 0 15,0-2-1-15,0 0 1 0,7 2 0 16,2-2-3-16,-1 0 3 16,3 0 0-16,3 0 0 15,-1 0 0-15,3-2 0 16,-1 0-1-16,1 1 1 16,-3 0 1-16,1 1-1 15,-3 0 0-15,0 1 0 16,1-2 0-16,0 2 0 15,2-2 0-15,-3 1 0 16,0 1 0-16,3-1 0 16,-3 0 0-16,3 2 0 15,-1 0 0-15,-1 1 0 16,0-2 0-16,1 1 0 16,3-2 0-16,-1-1 0 15,1 0 0-15,0-3 0 16,0 2 0-16,1 2 0 0,-1-2 0 15,-3 0 0-15,5 2-2 16,-3 3 2-16,6-3 0 16,-3 1 2-16,1 3-2 15,2-1 0-15,-3-1 0 16,1 0 0-16,4-3 1 16,-3 6-1-16,0-5 0 15,2 3 0-15,3-3 0 16,0 5 0-16,-2-1 0 15,0 0 0-15,2 2 0 0,2-2 0 16,-1-2 0-16,0 2 0 16,-5-2 0-16,-1-3 0 15,2 2 0-15,-4-1 0 16,4 5-1-16,1-4 1 16,-6 1 0-16,4 3 0 15,-2-4 0-15,1 4 0 16,1-2 0-16,0 2 0 15,0-6 0-15,1 1 0 16,-2 0 0-16,2-2 0 16,1 0 0-16,-3 1-2 15,2-4 0-15,3 3 4 16,-3 1-2-16,3 1 0 0,-1-2 0 16,-2 0 1-16,1-1-1 15,-4 4 0-15,-1-3 0 16,3 2 0-16,-6 0-1 15,1-2 1-15,-3 2 0 16,1-1 1-16,-1-3-1 16,0 5 0-16,5-3 0 15,0 0 0-15,1 3-1 16,4-2 1-16,0 1 0 16,-2 0 1-16,-3 0 0 15,1-2-2-15,-2-2 1 16,1 1 0-16,-3-2-4 15,3 1 4-15,-2 3 0 16,2-4 3-16,2 1-3 0,0-2 0 16,2-3-2-16,1-3 2 15,-2 0-3-15,-2 0 3 16,-4 0 0-16,1 0 5 16,-3 0-5-16,-2 0 0 15,5 0 0-15,-3 0 0 16,0 0 0-16,3 0 0 15,0 0 0-15,-3 0 0 16,5 0 2-16,0 0-3 16,-1 0 1-16,4 0 0 15,-1-7-1-15,-1 0 1 16,0-3 0-16,-4 4 2 16,1-3-2-16,-3 3 0 15,-1 1-1-15,1-2 1 0,0-3-3 16,-2 0 3-16,4-4 0 15,1-2-1-15,-3 0 4 16,3-2-6-16,2 2 1 16,-2 0 2-16,2 0 2 15,-3 2-2-15,3 0 0 16,-3 3 3-16,4-5-3 16,2 0 0-16,0 1 0 15,6-3 0-15,-7 1-3 16,-1-3 3-16,0 5 0 15,-4-6 1-15,3 2 1 0,-5 1-2 16,3-1 0 0,-3 0 0-16,1 2-2 0,-3 1 2 15,-3-2 0-15,4 0 2 16,-1-4-1-16,0 5-2 16,-2-6 1-16,2 3 0 15,0 0 1-15,0-3-1 16,-2 3 0-16,0 1 1 15,-2-2-1-15,0 3 0 16,-1 2-1-16,-2-4 2 16,1 2-1-16,-1-1 0 15,1-2 0-15,0 4 1 16,-3 0-1-16,2 5 0 0,-4-2 0 16,0 2 0-16,2 0 2 15,-2 0-2-15,2-2 0 16,-2 0-1-16,0 0 2 15,0-1-1-15,0 2 0 16,0-1 0-16,0 0 2 16,0-1-2-16,0 1 0 15,0 1 2-15,-2-2-2 16,-4 2 0-16,-1 0 0 16,2-1 0-16,-1 2 3 15,1 2-3-15,-3-2 0 16,1-2 0-16,-2 5 2 15,0-2-2-15,0 3 0 16,-2 2 1-16,-2 0 8 0,0 1-9 16,-6 0 0-16,1 3 4 15,-3-2-2-15,0 2-2 16,-3 1 0-16,-1-2 0 16,8-3 2-16,-4 2-2 15,4 0 0-15,1 0 1 16,1 4 0-16,1-2-1 15,1 2 0-15,-5 0 0 16,0 0-2-16,0 0 2 16,-2 0 0-16,0 0 3 15,-2 6-3-15,1 0 0 16,4-1 0-16,-1 1 3 16,3-3 3-16,1 3-6 0,1-1 0 15,1 0 2-15,1-1-1 16,3 0-1-16,-4 2 0 15,3-2 1-15,-4 3 2 16,-1-1-3-16,-1 0 0 16,-1 0 5-16,1-1-5 15,-1 1 0-15,1-2 0 16,1 0 1-16,1 3-1 16,-3-3 0-16,5 1 0 15,-5-1 0-15,3 2 0 0,-2 3 0 16,-1 0 0-1,1-2 0-15,3-1 0 16,1-5 0-16,5 2 0 16,1-3 1-16,2 0-1 0,-1 2 0 15,-2-2 0-15,-1 1 1 16,-5 1-1-16,0 1 0 16,-1 0 0-16,-6 0 0 15,-1 1 0-15,3 0 0 16,-2-2 0-16,4 0 0 15,1-2 1-15,1 2-1 16,2-2 0-16,0 0 0 16,2 0 0-16,0 0 0 0,-2 0 0 15,2 0 1 1,1 0 0-16,-4 0-1 0,1 0 0 16,2 0 0-1,-4 0 0-15,2 0 0 0,-3 0-1 16,-1 0 1-16,1 0 1 15,-3 1-1-15,-2 2 0 16,2-2 0-16,-1-1 0 16,3 0 0-16,1 0-1 15,3 0 2-15,1 0 0 16,4 0-1-16,-1 0 0 16,3 0 1-16,-4 0 0 15,0 0-1-15,4-4 0 16,-5 3 1-16,3-1-1 0,-6-2 0 15,1 2 0-15,-2 0 0 16,-1-2 0-16,-1 1 0 16,-1 0 0-16,1-3 0 15,-1 0 2-15,1-2-2 16,-1 2 0-16,3-2 8 16,-1-1-7-16,-1 2 0 15,1-1-1-15,1 0 1 16,-3-3-1-16,1 1 0 15,-4 0 0-15,2 1 2 16,-3-2-2-16,-3 1 0 16,6 0-1-16,-1 4 2 15,3-1 0-15,3 1-1 16,-1-1 0-16,1 1 0 16,4 0 0-16,-3 0 0 0,2-1 0 15,-3 1 2 1,-1 0-2-16,2 1 0 0,-4 1 0 15,4 0 1-15,-1 2-1 16,3 0 0-16,3 0 0 16,-2 0 1-16,2 2-1 15,-3-2 0-15,1 2 0 16,-4 0 0-16,3-2 0 16,-4 0 0-16,6 2 0 15,-2-3 0-15,1 3 0 16,6-1 0-16,-1 1 0 15,1 0-1-15,-5 0 1 0,0-2 0 16,-1 2 0 0,-1-3 1-16,-1 2-1 0,2 0 0 15,1-2 0-15,-2 0 0 16,0 0 0-16,0 1 0 16,1 2 0-16,0-2 0 15,2 0 0-15,2 0 0 16,-1 0 0-16,1 0 0 15,0 0 0-15,-2 2 0 16,0 0 0-16,-3 0 1 16,1 0-2-16,-2-2 1 15,4 2 0-15,-3 0 0 16,2 0 0-16,0 0 0 0,-2-2-1 16,1 2 2-1,-4-2-1-15,1 0 0 0,0 2 0 16,0-2 0-16,0 2 0 15,2-3 0-15,0 0 0 16,2 0 1-16,-4 0-1 16,5-1 0-16,-4 3 0 15,4-2 0-15,-1 0 0 16,-3 0 0-16,-4-1 0 16,-1 2 0-16,1 0 0 15,1 0 0-15,1 2 0 16,3 0 0-16,1 0 0 0,1 0 0 15,2-2-1-15,3 2 2 16,2-2-2-16,0 2 1 16,-2 0 0-16,2 0-1 15,0 0 1-15,0 0-3 16,0 0-27-16,-7 0-49 16,-6 0-161-16</inkml:trace>
  <inkml:trace contextRef="#ctx0" brushRef="#br0" timeOffset="72570.92">7559 6354 142 0,'0'0'207'16,"0"0"-184"-16,0 0-23 16,0 0-24-16,0 0-84 15</inkml:trace>
  <inkml:trace contextRef="#ctx0" brushRef="#br0" timeOffset="72782.11">7629 6509 124 0,'-14'6'313'16,"9"-6"-277"-16,1 0-31 15,4 0 31-15,0 0 5 16,0 0-20-16,0 0-21 16,0 0-3-16,0 0-32 15,0-8-74-15,0-7-140 16</inkml:trace>
  <inkml:trace contextRef="#ctx0" brushRef="#br0" timeOffset="72969.67">7552 6170 542 0,'0'0'2'0,"0"0"-1"16,0 0-2-16,0 0-2 15,0 0-15-15,0 0-43 16,0-88-55-16,16 81-217 15</inkml:trace>
  <inkml:trace contextRef="#ctx0" brushRef="#br0" timeOffset="73148.25">7552 6170 447 0,'114'46'55'15,"-122"-46"-54"-15,6 0 5 16,2 0-6-16,0 0-3 16,0-12-34-16,13-2-97 15</inkml:trace>
  <inkml:trace contextRef="#ctx0" brushRef="#br0" timeOffset="73339.13">7735 5845 511 0,'0'0'11'16,"0"0"-9"-16,0 0-2 16,0 0-11-16,0 0-10 15,0 0-34-15,9-50-30 16,20 40-138-16</inkml:trace>
  <inkml:trace contextRef="#ctx0" brushRef="#br0" timeOffset="73531.92">7949 5865 400 0,'0'0'29'15,"0"0"-29"-15,0 0-10 16,0 0 10-16,0 0-11 16,0 0 5-16,14 14-61 15,10-26-143-15</inkml:trace>
  <inkml:trace contextRef="#ctx0" brushRef="#br0" timeOffset="73741.42">8236 5538 404 0,'0'0'27'0,"0"0"-20"16,0 0-2-16,0 0 23 15,0 0-7-15,0 0-18 16,-13-16-3-16,13 16-20 15,5 0 3-15,6 0-25 16,2 2-65-16</inkml:trace>
  <inkml:trace contextRef="#ctx0" brushRef="#br0" timeOffset="73950">8339 5715 336 0,'0'0'100'16,"0"0"-88"-16,0 0-4 16,0 0 37-16,0 0 0 15,0 0-30-15,-51 21-15 16,55-22-17-16,21-17-13 16,6-7-62-16,9-8-89 15</inkml:trace>
  <inkml:trace contextRef="#ctx0" brushRef="#br0" timeOffset="74114.87">8676 5316 478 0,'0'0'10'0,"0"0"-10"15,0 0 5-15,0 0-5 16,0 0-2-16,0 0-39 15,-23 0-46-15,23 4-115 16</inkml:trace>
  <inkml:trace contextRef="#ctx0" brushRef="#br0" timeOffset="74316.03">8658 5668 163 0,'0'0'219'0,"0"0"-198"0,0 0-13 16,0 0 40-16,0 0 13 16,0 0-33-16,-40 35-20 15,40-35-8-15,0 0-1 16,0-12-10-16,11-6-30 16,7-5-48-16,1 1-47 15</inkml:trace>
  <inkml:trace contextRef="#ctx0" brushRef="#br0" timeOffset="74499.89">8961 5434 419 0,'0'0'38'0,"0"0"-37"15,0 0-1-15,0 0 11 16,0 0-7-16,0 0 0 15,-34 82-4-15,34-66-19 16,0 0-40-16,0 0-125 16</inkml:trace>
  <inkml:trace contextRef="#ctx0" brushRef="#br0" timeOffset="74699.13">8981 5823 424 0,'0'0'44'16,"0"0"-40"-16,0 0 0 15,0 0 33-15,0 0-33 16,0 0-4-16,-18-22-65 16,38-4-60-16,7-4-178 15</inkml:trace>
  <inkml:trace contextRef="#ctx0" brushRef="#br0" timeOffset="74870.37">9231 5679 371 0,'0'0'119'16,"0"0"-117"-16,0 0 4 15,0 0 13-15,0 0 9 16,0 0-28-16,-25 12-10 15,25-12-33-15,4 0-32 16,12 0-94-16</inkml:trace>
  <inkml:trace contextRef="#ctx0" brushRef="#br0" timeOffset="75049.89">9358 5835 443 0,'0'0'26'0,"0"0"-26"16,0 0 24-16,0 0-12 15,0 0-12-15,0 0-29 16,8-49-74-16,17 22-145 16</inkml:trace>
  <inkml:trace contextRef="#ctx0" brushRef="#br0" timeOffset="75228.27">9671 5686 479 0,'0'0'54'0,"0"0"-46"16,0 0-5-16,0 0 12 15,0 0-15-15,0 0-8 16,-10 0-30-16,23 0-72 15,1 0-112-15</inkml:trace>
  <inkml:trace contextRef="#ctx0" brushRef="#br0" timeOffset="75400.89">9732 5928 459 0,'0'0'61'15,"0"0"-53"-15,0 0-7 16,0 0 10-16,0 0-11 16,0 0-12-16,10-33-80 15,20 7-67-15</inkml:trace>
  <inkml:trace contextRef="#ctx0" brushRef="#br0" timeOffset="75581.55">10112 5795 543 0,'0'0'46'15,"0"0"-43"-15,0 0 0 16,0 0-1-16,0 0-2 16,0 0-3-16,-10 0-45 15,10 0-83-15,8 0-43 16</inkml:trace>
  <inkml:trace contextRef="#ctx0" brushRef="#br0" timeOffset="76052.46">9077 6372 548 0,'0'0'49'0,"0"0"-46"16,0 0-2-16,0 0 13 15,0 0-14-15,0 0-1 16,19-56-42-16,0 51-78 16,-7 0-147-16</inkml:trace>
  <inkml:trace contextRef="#ctx0" brushRef="#br0" timeOffset="76248.81">9360 6330 587 0,'0'0'16'15,"0"0"-12"-15,0 0 0 16,0 0-3-16,0 0-1 15,0 0-20-15,-9 0-31 16,22 0-68-16,3 0-82 0</inkml:trace>
  <inkml:trace contextRef="#ctx0" brushRef="#br0" timeOffset="76412.64">9462 6607 394 0,'0'0'128'16,"0"0"-115"-16,0 0-10 16,0 0-3-16,0 0-1 15,0 0-3-15,-9-4-25 16,32-13-88-16</inkml:trace>
  <inkml:trace contextRef="#ctx0" brushRef="#br0" timeOffset="76598.87">9765 6454 382 0,'0'0'161'16,"0"0"-157"-16,0 0 0 16,0 0-5-16,0 0 1 15,0 0-17-15,-25 21-38 16,37-15-57-16,-1-1-73 15</inkml:trace>
  <inkml:trace contextRef="#ctx0" brushRef="#br0" timeOffset="76759.22">9883 6792 398 0,'0'0'24'0,"0"0"-24"15,0 0-3-15,0 0 0 16,0 0-9-16,0 0-9 16,13 1-88-16</inkml:trace>
  <inkml:trace contextRef="#ctx0" brushRef="#br0" timeOffset="76967.33">10166 6647 482 0,'0'0'48'0,"0"0"-47"16,0 0 4-16,0 0 20 16,0 0-11-16,0 0-14 15,56-30-3-15,-29 12-16 16,0 3-113-16,2 0-129 0</inkml:trace>
  <inkml:trace contextRef="#ctx0" brushRef="#br0" timeOffset="77163.77">10505 6911 574 0,'0'0'0'16,"0"0"-7"-16,0 0-10 15,0 0-5-15,0 0-24 16,0 0-168-16</inkml:trace>
  <inkml:trace contextRef="#ctx0" brushRef="#br0" timeOffset="77335.77">10609 7088 490 0,'0'0'79'16,"0"0"-79"-16,0 0-4 15,0 0 0-15,0 0-38 16,0 0-67-16</inkml:trace>
  <inkml:trace contextRef="#ctx0" brushRef="#br0" timeOffset="77521.84">10850 6731 420 0,'0'0'106'0,"0"0"-106"16,0 0-64-16,0 0 18 16,0 0-12-16,0 0-87 15</inkml:trace>
  <inkml:trace contextRef="#ctx0" brushRef="#br0" timeOffset="77748.07">11111 6810 489 0,'0'0'1'16,"0"0"7"-16,0 0-8 16,0 0 0-16,0 0-1 15,0 0-1-15,13-94-45 16,-7 71-35-16,-2 5-12 15,-4 6 60-15,0-2 7 0,0 6-158 16</inkml:trace>
  <inkml:trace contextRef="#ctx0" brushRef="#br0" timeOffset="93065.13">9067 6088 111 0,'0'0'0'15,"0"0"2"-15,0 0 1 16,0 0 26-16,0 0-16 16,0 0-9-16,0 0 1 15,0 0-5-15,14 0 6 0,-14 0 24 16,0 0-1-16,0-2 12 15,0 0-32-15,0 2 0 16,0 0-1-16,0 0-8 16,0 0 0-16,2 0 0 15,1 0 0-15,-1 0 1 16,0 0-1-16,-2 0 0 16,0 0 0-16,0 0 1 15,0 0 1-15,0 0 10 16,0 0-4-16,0 0 12 15,0 0-8-15,0-2-1 16,0-1 6-16,0-1-10 0,0-2-6 16,0 3 7-1,0-3-4-15,0 3 8 0,-7 0-12 16,-1-1 0-16,-6 0 9 16,1 4-9-16,-3 0 3 15,1 0-3-15,-1 0 0 16,1 0 2-16,3 0-2 15,1 0 0-15,0 1 0 16,2 6 0-16,2-1 0 16,3 0 0-16,-1 1 0 15,1 6 0-15,-2-2 0 16,-2 3 0-16,2 5 0 16,-1-1 0-16,-1 1 0 0,0 2 0 15,4 0 0-15,2-6 0 16,2 1 0-16,0-3 0 15,0-2 0 1,0 1 0-16,0 0 0 0,8 3 0 16,4-4 1-16,1 2 3 15,3-2-4-15,1 1 0 16,4-2 3-16,-1 0-3 16,2-6 0-16,-2 3 0 15,3-6 1-15,0-1 0 16,0 0-1-16,-3 0 0 15,-2 0 2-15,-2 0-2 16,-3 0 0-16,-4 0-1 0,0 0 4 16,0-4-1-16,2-4-2 15,2-3 0-15,3-6 3 16,2-3-3-16,-4 2 0 16,-4-2 0-16,1 2 2 15,-7 2-2-15,4-2 0 16,-4 2 0-16,-2 3 2 15,0 0-2-15,-2 1 0 16,0-2 0-16,0 3 0 16,0-2 3-16,0-1-3 15,0 2 0-15,0-2-2 16,0 0 2-16,-6 1 0 16,-4 1-1-16,2 3 2 15,-5 0-2-15,-1 1-1 0,-1 2 2 16,-3 2 3-1,0 4-3-15,-4 0 0 0,-1 0-1 16,1 0 2-16,0 0 1 16,0 0-2-16,-1 7 0 15,4-4 1-15,2 1-1 16,2-1 0-16,1-3-1 16,4 1 2-16,1-1 5 15,-1 3-6-15,2 1 0 16,-1 0 3-16,-5 2-3 15,1 1 0-15,2-1 0 16,2 5 0-16,0-5 0 0,3 0 0 16,-2-2 0-1,4 0-2-15,0-2 2 0,2 1 0 16,2-2-5-16,0-1-34 16,0 4-38-16</inkml:trace>
  <inkml:trace contextRef="#ctx0" brushRef="#br0" timeOffset="114270.73">10006 6348 180 0,'0'0'21'16,"0"0"-14"-16,0 0 1 16,0 0 20-16,0 0 0 0,0 0-5 15,0 0-15-15,0 0-3 16,-4-48 9-16,4 45-3 16,-3 0-3-16,3 1 1 15,0 2-2-15,0 0 0 16,0 0-7-16,0 0 0 15,0 0-4-15,0 0 1 16,0 0-4-16,0 0 1 16,0 0 6-16,0 0-2 15,0 0 2-15,0 0 0 16,0 0 0-16,0 0 1 16,0 0-1-16,0 0 1 0,0 0 0 15,0 0 9-15,0 0-10 16,0 0 1-16,0 0 1 15,0 0-2-15,0 0 0 16,0 0 0-16,0 0 0 16,0 0 0-16,0 12 0 15,0 8 5-15,0 9 3 16,0 4-8-16,0 3 2 16,0 3-1-16,0-2 0 15,0 1 0-15,0-3-1 16,0-1 0-16,0 0 2 15,0-1-1-15,0-2-1 16,3 0 0-16,-3-2 1 0,0 0 0 16,0 1-1-16,0-2 0 15,0 2 2-15,-12-1-2 16,3-6 0-16,1-1 0 16,3 0 3-16,1-1-3 15,4 0 0-15,0 3 0 16,0-5 4-16,0 4-4 15,0-4 1-15,0-4 2 16,0-1-1-16,0-2 2 16,0-3-4-16,2-2 0 15,-2-3 2-15,0 0-2 16,2 0 0-16,-2-4 0 0,0 0 1 16,0 0 1-1,0 0-2-15,0 0-2 16,0 0 1-16,0 0-22 0,0 0 1 15,0 0 10-15,0-1-3 16,-2-2-7-16,-3 3-37 16,3-1-27-16,2 1-43 15</inkml:trace>
  <inkml:trace contextRef="#ctx0" brushRef="#br0" timeOffset="117643.95">9946 5434 219 0,'0'0'15'0,"0"0"-12"0,0 0 9 15,0 0-8-15,0 0 10 16,0 0 7-16,0 0-1 15,-9 0-1-15,9 0-15 16,0 0-2-16,0 0-4 16,0 0-31-16,0 0-136 15</inkml:trace>
  <inkml:trace contextRef="#ctx0" brushRef="#br0" timeOffset="118123.27">11313 6655 113 0,'0'0'107'16,"0"0"-107"-16</inkml:trace>
  <inkml:trace contextRef="#ctx0" brushRef="#br0" timeOffset="119131.26">11597 3800 200 0,'0'0'29'0,"0"0"-6"16,0 0 3-16,0 0 4 15,0 0 0-15,0 0 7 16,0-57 15-16,0 57-42 15,0 0-10-15,0 21-4 16,11 25 4-16,6 26 15 16,6 24-6-16,-3 22-9 15,-5 20 8-15,-1 10-8 16,-10 2-3-16,-1-15 3 16,-1-16 0-16,2-27 0 15,2-23 0-15,-2-13 0 16,-2-12 3-16,-2-7-3 0,0-10 0 15,0-9 0-15,0-8 0 16,0-6 0-16,0-4 0 16,0 0 0-16,0-2-2 15,-6-22 2-15,-6-12-13 16,-7-10 8-16,2-5 5 16,-8-8 2-16,3-2-2 15,-2 3 0-15,4 3 3 16,1 7-1-16,6 11-2 15,9 13 4-15,2 10-2 16,2 8 0-16,0 4-2 16,0 2 0-16,0 0-1 0,6 0 1 15,15 3-2-15,3 24 2 16,2 15 1-16,8 10 3 16,-1 14-1-16,0 6-1 15,4 3 10-15,-2-7-11 16,1-8-1-16,2-14 9 15,-3-14 0-15,-2-11 6 16,-6-10-9-16,-4-7-5 16,-3-4 18-16,-3 0-12 15,2-15 8-15,-4-20 3 16,-1-7-3-16,-8-6-12 16,-1 0-3-16,-5 2 0 0,0 4 2 15,0 1-2-15,0 7-1 16,0 4 0-16,0 4-8 15,0 6-12-15,0 8-37 16,0 5-69-16,2 5-200 16</inkml:trace>
  <inkml:trace contextRef="#ctx0" brushRef="#br0" timeOffset="132846.82">15716 4357 72 0,'0'0'80'16,"0"0"-70"-16,0 0 23 16,0 0-22-16,0 0-9 15,0 0-2-15,0 0-6 16,0 0 6-16,-42-6 10 16,38 4 9-16,-3-2-5 15,-5 1-14-15,2 2-14 16,-4-1-16-16,5 2 27 15,5 0 3-15,2 0 9 16,2 0 3-16,0 0-6 0,0 0-2 16,0 0 16-16,0 0-7 15,0 0 7-15,0 0 4 16,0 0-13-16,0 0-1 16,0 0-4-16,0 0-5 15,0 0 9-15,0 0-6 16,0 0 6-16,-2 0 3 15,2 0-2-15,0 0-2 16,0 0-9-16,0 0 3 16,0 0-1-16,0 0-2 15,0 0 0-15,0 0 0 16,0 0 0-16,0 0-2 16,0 0 2-16,17 0 2 0,12 0 6 15,9 0-5-15,11 0-3 16,5 0 0-16,1 0 5 15,4 0-3-15,3-4-2 16,0 1 0-16,1-4 2 16,1-1-2-16,-4 0 0 15,-4-3 0-15,-7 2 3 16,-10-1-3-16,-7 2 0 16,-8-2 0-16,-5 4 1 15,-9-1-1-15,-3 4 0 16,-5 3 5-16,1-3 0 15,-3 3 5-15,2 0 5 16,-2 0-4-16,0 0 9 16,0 0-17-16,0 0-1 0,0 0 2 15,0 0-4-15,0 0 0 16,0 0-3-16,0 0-8 16,0 0 2-16,0 0-27 15,0-6-12-15,0-5-12 16,0-3-155-16</inkml:trace>
  <inkml:trace contextRef="#ctx0" brushRef="#br0" timeOffset="133489.85">16004 3976 215 0,'0'0'99'15,"0"0"-93"-15,0 0-6 16,0 0-12-16,0 0 6 0,0 0 6 16,-4 4 1-16,19 10 8 15,5 1-1-15,7 0-7 16,1-1 8-16,3 1-9 16,8-2 0-16,3 3 5 15,7-3 2-15,2-1 10 16,1-2-13-16,-1-4-3 15,-5 2 6-15,-1-2-6 16,-3-1 0-16,-6-1 2 16,-3 1 0-16,-6 3-3 15,-6 0 0-15,-4 2 0 16,-8 2-1-16,0 0 1 16,-3-2 0-16,1 2 3 0,0-6 2 15,-4 0-2-15,-1-2-3 16,0-2 0-16,-2 2 2 15,0-1-2-15,0 6-5 16,0 5 5-16,0 6 13 16,-12 6-6-16,-5-1-1 15,1-2-5-15,-1 1 13 16,-2-4-10-16,4 0-2 16,-1-1 4-16,3-8-5 15,1 3 2-15,6-3-3 16,-1-3 0-16,5-1-6 15,0-3-2-15,2-1-50 16,0-3-124-16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23-05-17T08:30:54.324"/>
    </inkml:context>
    <inkml:brush xml:id="br0">
      <inkml:brushProperty name="width" value="0.05292" units="cm"/>
      <inkml:brushProperty name="height" value="0.05292" units="cm"/>
      <inkml:brushProperty name="color" value="#FF0000"/>
    </inkml:brush>
  </inkml:definitions>
  <inkml:trace contextRef="#ctx0" brushRef="#br0">31662 14266 171 0,'0'0'111'16,"0"0"-111"-16,0 0-14 0,0 0 14 16,0 0 4-16,0 0 16 15,0 0-12-15,0 0-8 16,-20 0 8-16,20 0 24 16,0 0-9-16,0 0-10 15,0 0 1-15,0 3-5 16,0 3-1-16,0-2 1 15,0 0 9-15,0 2 4 16,0-2-12-16,3 2 3 16,6-2-1-16,4 1-1 15,12-4 2-15,12-1 0 0,8 0-6 16,6 0 2-16,3 0-8 16,-5 0 2-16,-3 0 0 15,-1-1-3-15,-9-2 0 16,-7 3 0-16,-10 0-3 15,-5 0 3-15,-9 0-16 16,-1 0-34-16,-2 0-35 16,-2-2-77-16</inkml:trace>
  <inkml:trace contextRef="#ctx0" brushRef="#br0" timeOffset="834.3">31837 13216 160 0,'0'0'69'16,"0"0"-58"-16,0 0-7 15,0 0 30-15,0 0 15 16,0 0-12-16,-3 2-19 15,3-2-8-15,0 3 2 16,0 1 0-16,0 5 6 16,3 4 16-16,14 1-26 15,5-3-2-15,7 0 1 16,3-3 1-16,-3-5 2 16,-9 0-5-16,-9-2-5 15,-9-1 0-15,-2 0-12 16,0-7-71-16,-13-9-214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359748-BEF2-42F6-9826-A3E6793C55C3}" type="datetimeFigureOut">
              <a:rPr lang="es-ES" smtClean="0"/>
              <a:pPr/>
              <a:t>17/05/2023</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D304C5-2059-47EF-A2A7-AB476C4853B2}" type="slidenum">
              <a:rPr lang="es-ES" smtClean="0"/>
              <a:pPr/>
              <a:t>‹Nº›</a:t>
            </a:fld>
            <a:endParaRPr lang="es-ES"/>
          </a:p>
        </p:txBody>
      </p:sp>
    </p:spTree>
    <p:extLst>
      <p:ext uri="{BB962C8B-B14F-4D97-AF65-F5344CB8AC3E}">
        <p14:creationId xmlns:p14="http://schemas.microsoft.com/office/powerpoint/2010/main" val="3263391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análisis de componentes principales (PCA) es, con mucho, el </a:t>
            </a:r>
            <a:r>
              <a:rPr lang="es-ES" b="1" dirty="0"/>
              <a:t>algoritmo de reducción de la dimensionalidad más popular</a:t>
            </a:r>
            <a:r>
              <a:rPr lang="es-ES" dirty="0"/>
              <a:t>. En primer lugar, identifica el hiperplano más cercano a los datos y, a continuación, proyecta los datos sobre él, como en la Figura 8-2.</a:t>
            </a:r>
          </a:p>
          <a:p>
            <a:endParaRPr lang="es-ES" dirty="0"/>
          </a:p>
          <a:p>
            <a:r>
              <a:rPr lang="es-ES" dirty="0"/>
              <a:t>Antes de poder proyectar el conjunto de entrenamiento en un hiperplano de menor dimensión, primero </a:t>
            </a:r>
            <a:r>
              <a:rPr lang="es-ES" b="1" dirty="0"/>
              <a:t>hay que elegir el hiperplano correcto</a:t>
            </a:r>
            <a:r>
              <a:rPr lang="es-ES" dirty="0"/>
              <a:t>. Por ejemplo, en la izquierda de la Figura 8-7 se representa un simple conjunto de datos 2D, junto con tres ejes diferentes (es decir, hiperplanos unidimensionales). A la derecha está el resultado de la proyección del conjunto de datos sobre cada uno de estos ejes. Como puede ver</a:t>
            </a:r>
            <a:r>
              <a:rPr lang="es-ES" b="1" dirty="0"/>
              <a:t>, la proyección sobre la línea sólida preserva la máxima varianza</a:t>
            </a:r>
            <a:r>
              <a:rPr lang="es-ES" dirty="0"/>
              <a:t>, mientras que la proyección sobre la línea punteada preserva muy poca varianza, y la proyección sobre la línea punteada preserva una cantidad intermedia de varianza.</a:t>
            </a:r>
          </a:p>
          <a:p>
            <a:endParaRPr lang="es-ES" dirty="0"/>
          </a:p>
          <a:p>
            <a:r>
              <a:rPr lang="es-ES" dirty="0"/>
              <a:t>Parece razonable seleccionar el eje que preserva la máxima cantidad de varianza, ya que lo más probable es que </a:t>
            </a:r>
            <a:r>
              <a:rPr lang="es-ES" b="1" dirty="0"/>
              <a:t>pierda menos información que las otras proyecciones</a:t>
            </a:r>
            <a:r>
              <a:rPr lang="es-ES" dirty="0"/>
              <a:t>. Otra forma de justificar esta elección es que es el eje que minimiza la distancia media al cuadrado entre el conjunto de datos original y su proyección sobre ese eje. Esta es la idea bastante simple que subyace al PCA.</a:t>
            </a:r>
          </a:p>
          <a:p>
            <a:endParaRPr lang="es-ES" dirty="0"/>
          </a:p>
          <a:p>
            <a:r>
              <a:rPr lang="es-ES" dirty="0"/>
              <a:t>El PCA identifica el eje que representa la mayor cantidad de varianza en el conjunto de entrenamiento. En la Figura 8-7, es la línea sólida. También encuentra un segundo eje, ortogonal al primero, que representa la mayor cantidad de varianza restante. En este ejemplo 2D no hay opción: es la línea de puntos. Si se tratara de un conjunto de datos de mayor dimensión, PCA también encontraría un tercer eje, ortogonal a los dos ejes anteriores, y un cuarto, un quinto, y así sucesivamente: tantos ejes como el número de dimensiones del conjunto de datos. El vector unitario que define el i-</a:t>
            </a:r>
            <a:r>
              <a:rPr lang="es-ES" dirty="0" err="1"/>
              <a:t>ésimo</a:t>
            </a:r>
            <a:r>
              <a:rPr lang="es-ES" dirty="0"/>
              <a:t> eje se denomina i-</a:t>
            </a:r>
            <a:r>
              <a:rPr lang="es-ES" dirty="0" err="1"/>
              <a:t>ésimo</a:t>
            </a:r>
            <a:r>
              <a:rPr lang="es-ES" dirty="0"/>
              <a:t> componente principal (PC). En la Figura 8-7, el primer PC es c1 y el segundo es c2. En la Figura 8-2 las dos primeras PC están representadas por las flechas ortogonales en el plano, y la tercera PC sería ortogonal al plano (apuntando hacia arriba o hacia abajo).</a:t>
            </a:r>
          </a:p>
          <a:p>
            <a:endParaRPr lang="es-ES" dirty="0"/>
          </a:p>
          <a:p>
            <a:r>
              <a:rPr lang="es-ES" dirty="0" err="1"/>
              <a:t>Descripcion</a:t>
            </a:r>
            <a:r>
              <a:rPr lang="es-ES" dirty="0"/>
              <a:t> del algoritmo.</a:t>
            </a:r>
          </a:p>
          <a:p>
            <a:endParaRPr lang="es-ES" dirty="0"/>
          </a:p>
          <a:p>
            <a:r>
              <a:rPr lang="es-ES" dirty="0"/>
              <a:t>Una vez identificados todos los componentes principales, se puede reducir la dimensionalidad del conjunto de datos a d </a:t>
            </a:r>
            <a:r>
              <a:rPr lang="es-ES" b="1" dirty="0"/>
              <a:t>dimensiones proyectándolo en el hiperplano definido por los primeros d componentes principales</a:t>
            </a:r>
            <a:r>
              <a:rPr lang="es-ES" dirty="0"/>
              <a:t>. La selección de este hiperplano garantiza que la proyección preservará tanta varianza como sea posible. Por ejemplo, en la Figura 8-2 el conjunto de datos conjunto de datos 3D se proyecta en el plano 2D definido por los dos primeros componentes principales, preservando una gran parte de la varianza del conjunto de datos. Como resultado, la proyección 2D se parece mucho al conjunto de datos 3D </a:t>
            </a:r>
            <a:r>
              <a:rPr lang="es-ES" dirty="0" err="1"/>
              <a:t>or</a:t>
            </a:r>
            <a:r>
              <a:rPr lang="es-ES" dirty="0"/>
              <a:t>	</a:t>
            </a:r>
            <a:r>
              <a:rPr lang="es-ES" dirty="0" err="1"/>
              <a:t>iginal</a:t>
            </a:r>
            <a:r>
              <a:rPr lang="es-ES" dirty="0"/>
              <a:t>.</a:t>
            </a:r>
          </a:p>
          <a:p>
            <a:endParaRPr lang="es-ES" dirty="0"/>
          </a:p>
          <a:p>
            <a:r>
              <a:rPr lang="es-ES" dirty="0"/>
              <a:t>Para proyectar el conjunto de entrenamiento en el hiperplano, </a:t>
            </a:r>
            <a:r>
              <a:rPr lang="es-ES" b="1" dirty="0"/>
              <a:t>basta con calcular la matriz multiplicación de la matriz del conjunto de entrenamiento X por la matriz </a:t>
            </a:r>
            <a:r>
              <a:rPr lang="es-ES" b="1" dirty="0" err="1"/>
              <a:t>Wd</a:t>
            </a:r>
            <a:r>
              <a:rPr lang="es-ES" dirty="0"/>
              <a:t>, definida como la matriz que contiene los primeros d componentes principales (es decir, la matriz compuesta por las primeras d columnas de V), como se muestra en la ecuación 8-2.</a:t>
            </a:r>
          </a:p>
          <a:p>
            <a:endParaRPr lang="es-ES" dirty="0"/>
          </a:p>
          <a:p>
            <a:endParaRPr lang="es-ES" dirty="0"/>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15</a:t>
            </a:fld>
            <a:endParaRPr lang="es-ES"/>
          </a:p>
        </p:txBody>
      </p:sp>
    </p:spTree>
    <p:extLst>
      <p:ext uri="{BB962C8B-B14F-4D97-AF65-F5344CB8AC3E}">
        <p14:creationId xmlns:p14="http://schemas.microsoft.com/office/powerpoint/2010/main" val="427282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información muy útil es el </a:t>
            </a:r>
            <a:r>
              <a:rPr lang="es-ES" b="1" dirty="0"/>
              <a:t>ratio de varianza explicada </a:t>
            </a:r>
            <a:r>
              <a:rPr lang="es-ES" dirty="0"/>
              <a:t>de cada componente principal, disponible a través de la variable </a:t>
            </a:r>
            <a:r>
              <a:rPr lang="es-ES" dirty="0" err="1"/>
              <a:t>explained_variance_ratio</a:t>
            </a:r>
            <a:r>
              <a:rPr lang="es-ES" dirty="0"/>
              <a:t>_. Indica la proporción de la varianza del conjunto de datos que se encuentra en el eje de cada componente principal. </a:t>
            </a:r>
          </a:p>
          <a:p>
            <a:endParaRPr lang="es-ES" dirty="0"/>
          </a:p>
          <a:p>
            <a:r>
              <a:rPr lang="es-ES" dirty="0"/>
              <a:t>Por ejemplo, veamos los ratios de varianza explicada de los dos primeros componentes del conjunto de datos 3D representado en la Figura 8-2:</a:t>
            </a:r>
          </a:p>
          <a:p>
            <a:endParaRPr lang="es-ES" dirty="0"/>
          </a:p>
          <a:p>
            <a:r>
              <a:rPr lang="es-ES" dirty="0"/>
              <a:t>Esto indica que el </a:t>
            </a:r>
            <a:r>
              <a:rPr lang="es-ES" b="1" dirty="0"/>
              <a:t>84,2% de la varianza del conjunto de datos se encuentra en el primer eje</a:t>
            </a:r>
            <a:r>
              <a:rPr lang="es-ES" dirty="0"/>
              <a:t> y el 14,6% en el segundo. Esto deja menos de un 1,2% para el tercer eje, por lo que es razonable suponer que probablemente contenga poca información.</a:t>
            </a:r>
          </a:p>
          <a:p>
            <a:endParaRPr lang="es-ES" dirty="0"/>
          </a:p>
          <a:p>
            <a:r>
              <a:rPr lang="es-ES" dirty="0"/>
              <a:t>A la hora de aplicar el PCA en </a:t>
            </a:r>
            <a:r>
              <a:rPr lang="es-ES" dirty="0" err="1"/>
              <a:t>sklearn</a:t>
            </a:r>
            <a:r>
              <a:rPr lang="es-ES" dirty="0"/>
              <a:t>, tenemos la opción de expresar, o bien el número de componentes con el que nos queremos quedar, o bien un </a:t>
            </a:r>
            <a:r>
              <a:rPr lang="es-ES" dirty="0" err="1"/>
              <a:t>float</a:t>
            </a:r>
            <a:r>
              <a:rPr lang="es-ES" dirty="0"/>
              <a:t> con el porcentaje de varianza que queremos que sea explicado.</a:t>
            </a:r>
          </a:p>
          <a:p>
            <a:endParaRPr lang="es-ES" dirty="0"/>
          </a:p>
          <a:p>
            <a:r>
              <a:rPr lang="es-ES" dirty="0"/>
              <a:t>Además de esto, es importante tener en cuenta las </a:t>
            </a:r>
            <a:r>
              <a:rPr lang="es-ES" b="1" dirty="0"/>
              <a:t>componentes principales</a:t>
            </a:r>
            <a:r>
              <a:rPr lang="es-ES" dirty="0"/>
              <a:t>. El resultado final será un nuevo sistema de ejes que se escribirá como combinación lineal de nuestros vectores originales. Esta combinación lineal vendrá dada por una serie de parámetros llamados “pesos” que nos dirán la contribución de cada variable original a estas componentes principales. De esta manera, habitualmente la primera componente suele ser una media ponderada de las variables de entrada y el resto de ellas presentan relaciones positivas y negativas entre las variables. Esto es de gran importancia puesto que nos puede dar una idea de cara a la construcción de nuevos predictores que representen esta información.</a:t>
            </a:r>
          </a:p>
          <a:p>
            <a:endParaRPr lang="es-ES" dirty="0"/>
          </a:p>
          <a:p>
            <a:r>
              <a:rPr lang="es-ES" dirty="0"/>
              <a:t>En las imágenes podemos ver un caso en el que las variables están tan correlacionadas, que la media ponderada de ellas contiene el 94% de la información. Es por ello que usamos este valor como única variable, habiendo así proyectado sobre una recta.</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16</a:t>
            </a:fld>
            <a:endParaRPr lang="es-ES"/>
          </a:p>
        </p:txBody>
      </p:sp>
    </p:spTree>
    <p:extLst>
      <p:ext uri="{BB962C8B-B14F-4D97-AF65-F5344CB8AC3E}">
        <p14:creationId xmlns:p14="http://schemas.microsoft.com/office/powerpoint/2010/main" val="4080075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Obviamente, tras la reducción de la dimensionalidad, el </a:t>
            </a:r>
            <a:r>
              <a:rPr lang="es-ES" b="1" dirty="0"/>
              <a:t>conjunto de entrenamiento ocupa mucho menos espacio</a:t>
            </a:r>
            <a:r>
              <a:rPr lang="es-ES" dirty="0"/>
              <a:t>. Por ejemplo, intente aplicar el PCA al conjunto de datos MNIST conservando el 95% de su varianza. Debería encontrar que cada instancia tendrá poco más de </a:t>
            </a:r>
            <a:r>
              <a:rPr lang="es-ES" b="1" dirty="0"/>
              <a:t>150 características, en lugar de las 784 originales</a:t>
            </a:r>
            <a:r>
              <a:rPr lang="es-ES" dirty="0"/>
              <a:t>. Así que, aunque se conserva la mayor parte de la varianza, el conjunto de datos tiene ahora menos del 20% de su tamaño original. Se trata de una relación de compresión razonable, y puede ver cómo esto puede acelerar enormemente un algoritmo de clasificación (como un clasificador SVM).</a:t>
            </a:r>
          </a:p>
          <a:p>
            <a:endParaRPr lang="es-ES" dirty="0"/>
          </a:p>
          <a:p>
            <a:r>
              <a:rPr lang="es-ES" dirty="0"/>
              <a:t>También es posible descomprimir el conjunto de datos reducido a 784 dimensiones aplicando la transformación inversa de la proyección PCA. Por supuesto, esto no le devolverá los datos originales, ya que la proyección perdió un poco de información (dentro del 95% de varianza que se eliminó), pero probablemente se acercará bastante a los datos originales.</a:t>
            </a:r>
          </a:p>
          <a:p>
            <a:endParaRPr lang="es-ES" dirty="0"/>
          </a:p>
          <a:p>
            <a:r>
              <a:rPr lang="es-ES" b="1" dirty="0"/>
              <a:t>La distancia media al cuadrado entre los datos originales y los datos reconstruidos (comprimidos y luego descomprimidos) se llama error de reconstrucción</a:t>
            </a:r>
            <a:r>
              <a:rPr lang="es-ES" dirty="0"/>
              <a:t>. Por ejemplo, el siguiente código comprime el conjunto de datos MNIST hasta 154 dimensiones, y luego utiliza el método </a:t>
            </a:r>
            <a:r>
              <a:rPr lang="es-ES" dirty="0" err="1"/>
              <a:t>inverse_transform</a:t>
            </a:r>
            <a:r>
              <a:rPr lang="es-ES" dirty="0"/>
              <a:t>() para descomprimirlo de nuevo hasta 784 dimensiones. La Figura 8-9 muestra algunos dígitos del conjunto de entrenamiento original (a la izquierda), y los dígitos correspondientes después de la compresión y la descompresión. Se puede ver que hay una de calidad de imagen, pero los dígitos están casi intactos.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17</a:t>
            </a:fld>
            <a:endParaRPr lang="es-ES"/>
          </a:p>
        </p:txBody>
      </p:sp>
    </p:spTree>
    <p:extLst>
      <p:ext uri="{BB962C8B-B14F-4D97-AF65-F5344CB8AC3E}">
        <p14:creationId xmlns:p14="http://schemas.microsoft.com/office/powerpoint/2010/main" val="197928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truco del </a:t>
            </a:r>
            <a:r>
              <a:rPr lang="es-ES" dirty="0" err="1"/>
              <a:t>kernel</a:t>
            </a:r>
            <a:r>
              <a:rPr lang="es-ES" dirty="0"/>
              <a:t> es una técnica matemática que asigna implícitamente las instancias a un espacio de muy alta dimensión (llamado espacio de características), lo que permite la clasificación y regresión no lineal con máquinas de vectores de apoyo. Recordemos que un límite de decisión lineal en el espacio de características de alta dimensión corresponde a un límite de decisión no lineal complejo en el espacio original.</a:t>
            </a:r>
          </a:p>
          <a:p>
            <a:endParaRPr lang="es-ES" dirty="0"/>
          </a:p>
          <a:p>
            <a:r>
              <a:rPr lang="es-ES" dirty="0"/>
              <a:t>Resulta que el mismo truco puede aplicarse al PCA, lo que permite realizar proyecciones no lineales complejas para la reducción de la dimensionalidad. Esto se llama </a:t>
            </a:r>
            <a:r>
              <a:rPr lang="es-ES" dirty="0" err="1"/>
              <a:t>Kernel</a:t>
            </a:r>
            <a:r>
              <a:rPr lang="es-ES" dirty="0"/>
              <a:t> PCA (</a:t>
            </a:r>
            <a:r>
              <a:rPr lang="es-ES" dirty="0" err="1"/>
              <a:t>kPCA</a:t>
            </a:r>
            <a:r>
              <a:rPr lang="es-ES" dirty="0"/>
              <a:t>). A menudo es bueno para preservar los </a:t>
            </a:r>
            <a:r>
              <a:rPr lang="es-ES" dirty="0" err="1"/>
              <a:t>clusters</a:t>
            </a:r>
            <a:r>
              <a:rPr lang="es-ES" dirty="0"/>
              <a:t> de instancias después de la proyección, o a veces incluso para desenrollar conjuntos de datos que se encuentran cerca de un colector retorcido.</a:t>
            </a:r>
          </a:p>
          <a:p>
            <a:endParaRPr lang="es-ES" dirty="0"/>
          </a:p>
          <a:p>
            <a:r>
              <a:rPr lang="es-ES" dirty="0"/>
              <a:t>Otro enfoque, esta vez totalmente no supervisado, consiste en seleccionar el </a:t>
            </a:r>
            <a:r>
              <a:rPr lang="es-ES" dirty="0" err="1"/>
              <a:t>kernel</a:t>
            </a:r>
            <a:r>
              <a:rPr lang="es-ES" dirty="0"/>
              <a:t> y los </a:t>
            </a:r>
            <a:r>
              <a:rPr lang="es-ES" dirty="0" err="1"/>
              <a:t>hiperparámetros</a:t>
            </a:r>
            <a:r>
              <a:rPr lang="es-ES" dirty="0"/>
              <a:t> que producen el menor error de reconstrucción. Sin embargo, la reconstrucción no es tan fácil como con el PCA lineal. He aquí el motivo. La figura 8-11 muestra el conjunto de datos 3D original del rodillo suizo (arriba a la izquierda), y el conjunto de datos 2D resultante después de aplicar el </a:t>
            </a:r>
            <a:r>
              <a:rPr lang="es-ES" dirty="0" err="1"/>
              <a:t>kPCA</a:t>
            </a:r>
            <a:r>
              <a:rPr lang="es-ES" dirty="0"/>
              <a:t> utilizando un </a:t>
            </a:r>
            <a:r>
              <a:rPr lang="es-ES" dirty="0" err="1"/>
              <a:t>kernel</a:t>
            </a:r>
            <a:r>
              <a:rPr lang="es-ES" dirty="0"/>
              <a:t> RBF (arriba a la derecha). Gracias al truco del </a:t>
            </a:r>
            <a:r>
              <a:rPr lang="es-ES" dirty="0" err="1"/>
              <a:t>kernel</a:t>
            </a:r>
            <a:r>
              <a:rPr lang="es-ES" dirty="0"/>
              <a:t>, esto es matemáticamente equivalente a mapear el conjunto de entrenamiento en un espacio de características de dimensión infinita (abajo a la derecha) utilizando el mapa de características φ, y luego proyectar el conjunto de entrenamiento transformado a 2D utilizando el PCA lineal. Obsérvese que si pudiéramos invertir el paso de PCA lineal para una instancia dada instancia en el espacio reducido, el punto reconstruido estaría en el espacio de características, no en el espacio original (por ejemplo, como el representado por una x en el diagrama). </a:t>
            </a:r>
          </a:p>
          <a:p>
            <a:endParaRPr lang="es-ES" dirty="0"/>
          </a:p>
          <a:p>
            <a:r>
              <a:rPr lang="es-ES" dirty="0"/>
              <a:t>Dado que el espacio de características es infinito, no podemos calcular el punto reconstruido, y, por tanto, no podemos calcular el verdadero error de reconstrucción. Afortunadamente, es posible encontrar un punto en el espacio original que se acerque al punto reconstruido. reconstruido. Esto se llama la preimagen de reconstrucción. Una vez que se tiene esta preimagen, se puede </a:t>
            </a:r>
            <a:r>
              <a:rPr lang="es-ES" dirty="0" err="1"/>
              <a:t>puede</a:t>
            </a:r>
            <a:r>
              <a:rPr lang="es-ES" dirty="0"/>
              <a:t> medir su distancia al cuadrado a la instancia original. A continuación, se puede seleccionar el </a:t>
            </a:r>
            <a:r>
              <a:rPr lang="es-ES" dirty="0" err="1"/>
              <a:t>kernel</a:t>
            </a:r>
            <a:r>
              <a:rPr lang="es-ES" dirty="0"/>
              <a:t> y los </a:t>
            </a:r>
            <a:r>
              <a:rPr lang="es-ES" dirty="0" err="1"/>
              <a:t>hiperparámetros</a:t>
            </a:r>
            <a:r>
              <a:rPr lang="es-ES" dirty="0"/>
              <a:t> que minimizan este error de reconstrucción de la preimagen.</a:t>
            </a:r>
          </a:p>
          <a:p>
            <a:endParaRPr lang="es-ES" dirty="0"/>
          </a:p>
          <a:p>
            <a:r>
              <a:rPr lang="es-ES" dirty="0"/>
              <a:t>La </a:t>
            </a:r>
            <a:r>
              <a:rPr lang="es-ES" b="1" dirty="0"/>
              <a:t>Local Linear </a:t>
            </a:r>
            <a:r>
              <a:rPr lang="es-ES" b="1" dirty="0" err="1"/>
              <a:t>Embedding</a:t>
            </a:r>
            <a:r>
              <a:rPr lang="es-ES" b="1" dirty="0"/>
              <a:t> (LLE)</a:t>
            </a:r>
            <a:r>
              <a:rPr lang="es-ES" dirty="0"/>
              <a:t> es otra técnica muy potente de reducción de la dimensionalidad no lineal (NLDR). Se trata de una técnica de aprendizaje múltiple que no se basa en proyecciones como los algoritmos anteriores. En pocas palabras, el LLE funciona midiendo primero cómo se relaciona linealmente cada instancia de entrenamiento con sus vecinos más cercanos (</a:t>
            </a:r>
            <a:r>
              <a:rPr lang="es-ES" dirty="0" err="1"/>
              <a:t>c.n</a:t>
            </a:r>
            <a:r>
              <a:rPr lang="es-ES" dirty="0"/>
              <a:t>.), y luego buscando una representación de baja dimensión del conjunto de entrenamiento donde estas relaciones locales se conservan mejor (más detalles en breve). Esto hace que sea particularmente bueno para desenrollar variedades retorcidas, especialmente cuando no hay demasiado ruido.</a:t>
            </a:r>
          </a:p>
          <a:p>
            <a:endParaRPr lang="es-ES" dirty="0"/>
          </a:p>
          <a:p>
            <a:r>
              <a:rPr lang="es-ES" b="1" dirty="0" err="1"/>
              <a:t>Isomap</a:t>
            </a:r>
            <a:r>
              <a:rPr lang="es-ES" dirty="0"/>
              <a:t> crea un grafo conectando cada instancia con sus vecinos más cercanos, y luego reduce la dimensionalidad mientras intenta preservar las distancias geodésicas entre las instancias.</a:t>
            </a:r>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18</a:t>
            </a:fld>
            <a:endParaRPr lang="es-ES"/>
          </a:p>
        </p:txBody>
      </p:sp>
    </p:spTree>
    <p:extLst>
      <p:ext uri="{BB962C8B-B14F-4D97-AF65-F5344CB8AC3E}">
        <p14:creationId xmlns:p14="http://schemas.microsoft.com/office/powerpoint/2010/main" val="321676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algoritmos de </a:t>
            </a:r>
            <a:r>
              <a:rPr lang="es-ES" b="1" dirty="0" err="1"/>
              <a:t>clustering</a:t>
            </a:r>
            <a:r>
              <a:rPr lang="es-ES" b="1" dirty="0"/>
              <a:t> jerárquico se desarrollaron para superar algunas de las desventajas asociadas a los métodos de </a:t>
            </a:r>
            <a:r>
              <a:rPr lang="es-ES" b="1" dirty="0" err="1"/>
              <a:t>clustering</a:t>
            </a:r>
            <a:r>
              <a:rPr lang="es-ES" b="1" dirty="0"/>
              <a:t> planos o particionales</a:t>
            </a:r>
            <a:r>
              <a:rPr lang="es-ES" dirty="0"/>
              <a:t>. Los métodos </a:t>
            </a:r>
            <a:r>
              <a:rPr lang="es-ES" b="1" dirty="0"/>
              <a:t>particionales</a:t>
            </a:r>
            <a:r>
              <a:rPr lang="es-ES" dirty="0"/>
              <a:t> suelen requerir un </a:t>
            </a:r>
            <a:r>
              <a:rPr lang="es-ES" b="1" dirty="0"/>
              <a:t>parámetro K</a:t>
            </a:r>
            <a:r>
              <a:rPr lang="es-ES" dirty="0"/>
              <a:t> predefinido por el usuario para obtener una solución de </a:t>
            </a:r>
            <a:r>
              <a:rPr lang="es-ES" dirty="0" err="1"/>
              <a:t>clustering</a:t>
            </a:r>
            <a:r>
              <a:rPr lang="es-ES" dirty="0"/>
              <a:t> y suelen ser de naturaleza </a:t>
            </a:r>
            <a:r>
              <a:rPr lang="es-ES" b="1" dirty="0"/>
              <a:t>no determinista</a:t>
            </a:r>
            <a:r>
              <a:rPr lang="es-ES" dirty="0"/>
              <a:t>. Los algoritmos jerárquicos se desarrollaron para construir un mecanismo </a:t>
            </a:r>
            <a:r>
              <a:rPr lang="es-ES" b="1" dirty="0"/>
              <a:t>más determinista y flexible </a:t>
            </a:r>
            <a:r>
              <a:rPr lang="es-ES" dirty="0"/>
              <a:t>para agrupar los objetos de datos. Los métodos jerárquicos pueden clasificarse </a:t>
            </a:r>
            <a:r>
              <a:rPr lang="es-ES" b="1" dirty="0"/>
              <a:t>en métodos de </a:t>
            </a:r>
            <a:r>
              <a:rPr lang="es-ES" b="1" dirty="0" err="1"/>
              <a:t>clustering</a:t>
            </a:r>
            <a:r>
              <a:rPr lang="es-ES" b="1" dirty="0"/>
              <a:t> </a:t>
            </a:r>
            <a:r>
              <a:rPr lang="es-ES" b="1" dirty="0" err="1"/>
              <a:t>aglomerativos</a:t>
            </a:r>
            <a:r>
              <a:rPr lang="es-ES" b="1" dirty="0"/>
              <a:t> y divisivos</a:t>
            </a:r>
            <a:r>
              <a:rPr lang="es-ES" dirty="0"/>
              <a:t>. Los métodos </a:t>
            </a:r>
            <a:r>
              <a:rPr lang="es-ES" b="1" dirty="0" err="1"/>
              <a:t>aglomerativos</a:t>
            </a:r>
            <a:r>
              <a:rPr lang="es-ES" dirty="0"/>
              <a:t> comienzan tomando </a:t>
            </a:r>
            <a:r>
              <a:rPr lang="es-ES" dirty="0" err="1"/>
              <a:t>clusters</a:t>
            </a:r>
            <a:r>
              <a:rPr lang="es-ES" dirty="0"/>
              <a:t> únicos (que contienen un solo objeto de datos por </a:t>
            </a:r>
            <a:r>
              <a:rPr lang="es-ES" dirty="0" err="1"/>
              <a:t>cluster</a:t>
            </a:r>
            <a:r>
              <a:rPr lang="es-ES" dirty="0"/>
              <a:t>) en el nivel inferior y continúan fusionando dos </a:t>
            </a:r>
            <a:r>
              <a:rPr lang="es-ES" dirty="0" err="1"/>
              <a:t>clusters</a:t>
            </a:r>
            <a:r>
              <a:rPr lang="es-ES" dirty="0"/>
              <a:t> a la vez para construir una jerarquía ascendente de los </a:t>
            </a:r>
            <a:r>
              <a:rPr lang="es-ES" dirty="0" err="1"/>
              <a:t>clusters</a:t>
            </a:r>
            <a:r>
              <a:rPr lang="es-ES" dirty="0"/>
              <a:t>. Los métodos </a:t>
            </a:r>
            <a:r>
              <a:rPr lang="es-ES" b="1" dirty="0"/>
              <a:t>divisivos</a:t>
            </a:r>
            <a:r>
              <a:rPr lang="es-ES" dirty="0"/>
              <a:t>, en cambio, comienzan con todos los objetos de datos en un </a:t>
            </a:r>
            <a:r>
              <a:rPr lang="es-ES" dirty="0" err="1"/>
              <a:t>macroclúster</a:t>
            </a:r>
            <a:r>
              <a:rPr lang="es-ES" dirty="0"/>
              <a:t> enorme y lo dividen continuamente en dos grupos generando una jerarquía de clústeres de arriba a abajo. jerarquía de </a:t>
            </a:r>
            <a:r>
              <a:rPr lang="es-ES" dirty="0" err="1"/>
              <a:t>clusters</a:t>
            </a:r>
            <a:r>
              <a:rPr lang="es-ES" dirty="0"/>
              <a:t>.</a:t>
            </a:r>
          </a:p>
          <a:p>
            <a:endParaRPr lang="es-ES" dirty="0"/>
          </a:p>
          <a:p>
            <a:r>
              <a:rPr lang="es-ES" dirty="0"/>
              <a:t>Una jerarquía de clústeres puede interpretarse aquí utilizando la </a:t>
            </a:r>
            <a:r>
              <a:rPr lang="es-ES" b="1" dirty="0"/>
              <a:t>terminología estándar de árbol binario </a:t>
            </a:r>
            <a:r>
              <a:rPr lang="es-ES" dirty="0"/>
              <a:t>de la siguiente manera. La </a:t>
            </a:r>
            <a:r>
              <a:rPr lang="es-ES" b="1" dirty="0"/>
              <a:t>raíz</a:t>
            </a:r>
            <a:r>
              <a:rPr lang="es-ES" dirty="0"/>
              <a:t> representa todos los conjuntos </a:t>
            </a:r>
            <a:r>
              <a:rPr lang="es-ES" b="1" dirty="0"/>
              <a:t>de objetos de datos que se van a agrupar</a:t>
            </a:r>
            <a:r>
              <a:rPr lang="es-ES" dirty="0"/>
              <a:t> y esto forma el vértice de la jerarquía (nivel 0). En cada nivel, </a:t>
            </a:r>
            <a:r>
              <a:rPr lang="es-ES" b="1" dirty="0"/>
              <a:t>las entradas secundarias (o nodos) </a:t>
            </a:r>
            <a:r>
              <a:rPr lang="es-ES" dirty="0"/>
              <a:t>que son </a:t>
            </a:r>
            <a:r>
              <a:rPr lang="es-ES" b="1" dirty="0"/>
              <a:t>subconjuntos</a:t>
            </a:r>
            <a:r>
              <a:rPr lang="es-ES" dirty="0"/>
              <a:t> del conjunto de datos corresponden a los </a:t>
            </a:r>
            <a:r>
              <a:rPr lang="es-ES" dirty="0" err="1"/>
              <a:t>clusters</a:t>
            </a:r>
            <a:r>
              <a:rPr lang="es-ES" dirty="0"/>
              <a:t>. </a:t>
            </a:r>
            <a:r>
              <a:rPr lang="es-ES" b="1" dirty="0"/>
              <a:t>Las entradas de cada uno de estos clústeres pueden determinarse recorriendo el árbol desde el nodo del clúster actual hasta los puntos de datos de la base</a:t>
            </a:r>
            <a:r>
              <a:rPr lang="es-ES" dirty="0"/>
              <a:t>. Cada nivel de la jerarquía corresponde a un conjunto de </a:t>
            </a:r>
            <a:r>
              <a:rPr lang="es-ES" dirty="0" err="1"/>
              <a:t>clusters</a:t>
            </a:r>
            <a:r>
              <a:rPr lang="es-ES" dirty="0"/>
              <a:t>. La base de la jerarquía está formada por todos los puntos únicos que son las hojas del árbol. Esta jerarquía de </a:t>
            </a:r>
            <a:r>
              <a:rPr lang="es-ES" dirty="0" err="1"/>
              <a:t>clusters</a:t>
            </a:r>
            <a:r>
              <a:rPr lang="es-ES" dirty="0"/>
              <a:t> también se denomina </a:t>
            </a:r>
            <a:r>
              <a:rPr lang="es-ES" dirty="0" err="1"/>
              <a:t>dendrograma</a:t>
            </a:r>
            <a:r>
              <a:rPr lang="es-ES" dirty="0"/>
              <a:t>. La ventaja básica de tener un método de </a:t>
            </a:r>
            <a:r>
              <a:rPr lang="es-ES" dirty="0" err="1"/>
              <a:t>clustering</a:t>
            </a:r>
            <a:r>
              <a:rPr lang="es-ES" dirty="0"/>
              <a:t> jerárquico es que permite cortar la jerarquía en cualquier nivel y obtener los </a:t>
            </a:r>
            <a:r>
              <a:rPr lang="es-ES" dirty="0" err="1"/>
              <a:t>clusters</a:t>
            </a:r>
            <a:r>
              <a:rPr lang="es-ES" dirty="0"/>
              <a:t> correspondientes. Esta característica lo hace significativamente diferente de los métodos de </a:t>
            </a:r>
            <a:r>
              <a:rPr lang="es-ES" dirty="0" err="1"/>
              <a:t>de</a:t>
            </a:r>
            <a:r>
              <a:rPr lang="es-ES" dirty="0"/>
              <a:t> los métodos de </a:t>
            </a:r>
            <a:r>
              <a:rPr lang="es-ES" dirty="0" err="1"/>
              <a:t>clustering</a:t>
            </a:r>
            <a:r>
              <a:rPr lang="es-ES" dirty="0"/>
              <a:t> particionales, ya que no requiere un parámetro k (número de </a:t>
            </a:r>
            <a:r>
              <a:rPr lang="es-ES" dirty="0" err="1"/>
              <a:t>clusters</a:t>
            </a:r>
            <a:r>
              <a:rPr lang="es-ES" dirty="0"/>
              <a:t>) predefinido por el usuario. </a:t>
            </a:r>
            <a:r>
              <a:rPr lang="es-ES" dirty="0" err="1"/>
              <a:t>clusters</a:t>
            </a:r>
            <a:r>
              <a:rPr lang="es-ES" dirty="0"/>
              <a:t>). Más adelante, en este mismo capítulo, hablaremos con más detalle de cómo se corta el </a:t>
            </a:r>
            <a:r>
              <a:rPr lang="es-ES" dirty="0" err="1"/>
              <a:t>dendrograma</a:t>
            </a:r>
            <a:r>
              <a:rPr lang="es-ES" dirty="0"/>
              <a:t>.</a:t>
            </a:r>
          </a:p>
          <a:p>
            <a:endParaRPr lang="es-ES" dirty="0"/>
          </a:p>
          <a:p>
            <a:r>
              <a:rPr lang="es-ES" dirty="0"/>
              <a:t>Los pasos básicos de un algoritmo de agrupación jerárquica </a:t>
            </a:r>
            <a:r>
              <a:rPr lang="es-ES" dirty="0" err="1"/>
              <a:t>aglomerativa</a:t>
            </a:r>
            <a:r>
              <a:rPr lang="es-ES" dirty="0"/>
              <a:t> son los siguientes.</a:t>
            </a:r>
          </a:p>
          <a:p>
            <a:endParaRPr lang="es-ES" dirty="0"/>
          </a:p>
          <a:p>
            <a:pPr marL="228600" indent="-228600">
              <a:buFont typeface="+mj-lt"/>
              <a:buAutoNum type="arabicPeriod"/>
            </a:pPr>
            <a:r>
              <a:rPr lang="es-ES" dirty="0"/>
              <a:t>Utilizando una determinada medida de proximidad, se construye una matriz de disimilitud y todos los puntos de datos se representan visualmente en la parte inferior del </a:t>
            </a:r>
            <a:r>
              <a:rPr lang="es-ES" dirty="0" err="1"/>
              <a:t>dendrograma</a:t>
            </a:r>
            <a:r>
              <a:rPr lang="es-ES" dirty="0"/>
              <a:t>. </a:t>
            </a:r>
          </a:p>
          <a:p>
            <a:pPr marL="228600" indent="-228600">
              <a:buFont typeface="+mj-lt"/>
              <a:buAutoNum type="arabicPeriod"/>
            </a:pPr>
            <a:r>
              <a:rPr lang="es-ES" dirty="0"/>
              <a:t>Los conjuntos de </a:t>
            </a:r>
            <a:r>
              <a:rPr lang="es-ES" dirty="0" err="1"/>
              <a:t>clusters</a:t>
            </a:r>
            <a:r>
              <a:rPr lang="es-ES" dirty="0"/>
              <a:t> más cercanos se fusionan en cada nivel y, a continuación, se actualiza la matriz de disimilitud de forma correspondiente. </a:t>
            </a:r>
          </a:p>
          <a:p>
            <a:pPr marL="228600" indent="-228600">
              <a:buFont typeface="+mj-lt"/>
              <a:buAutoNum type="arabicPeriod"/>
            </a:pPr>
            <a:r>
              <a:rPr lang="es-ES" dirty="0"/>
              <a:t>Este proceso de fusión </a:t>
            </a:r>
            <a:r>
              <a:rPr lang="es-ES" dirty="0" err="1"/>
              <a:t>aglomerativa</a:t>
            </a:r>
            <a:r>
              <a:rPr lang="es-ES" dirty="0"/>
              <a:t> se lleva a cabo hasta que se obtiene el </a:t>
            </a:r>
            <a:r>
              <a:rPr lang="es-ES" dirty="0" err="1"/>
              <a:t>cluster</a:t>
            </a:r>
            <a:r>
              <a:rPr lang="es-ES" dirty="0"/>
              <a:t> máximo final (que contiene todos los objetos de datos en un solo </a:t>
            </a:r>
            <a:r>
              <a:rPr lang="es-ES" dirty="0" err="1"/>
              <a:t>cluster</a:t>
            </a:r>
            <a:r>
              <a:rPr lang="es-ES" dirty="0"/>
              <a:t>). Esto representaría el vértice de nuestro </a:t>
            </a:r>
            <a:r>
              <a:rPr lang="es-ES" dirty="0" err="1"/>
              <a:t>dendrograma</a:t>
            </a:r>
            <a:r>
              <a:rPr lang="es-ES" dirty="0"/>
              <a:t> y marcaría la finalización del proceso de fusión. </a:t>
            </a:r>
          </a:p>
          <a:p>
            <a:pPr marL="0" indent="0">
              <a:buFont typeface="+mj-lt"/>
              <a:buNone/>
            </a:pPr>
            <a:r>
              <a:rPr lang="es-ES" dirty="0"/>
              <a:t>A continuación, discutiremos los diferentes tipos de medidas de proximidad que pueden utilizarse en el </a:t>
            </a:r>
            <a:r>
              <a:rPr lang="es-ES" dirty="0" err="1"/>
              <a:t>clustering</a:t>
            </a:r>
            <a:r>
              <a:rPr lang="es-ES" dirty="0"/>
              <a:t> jerárquico </a:t>
            </a:r>
            <a:r>
              <a:rPr lang="es-ES" dirty="0" err="1"/>
              <a:t>aglomerativo</a:t>
            </a:r>
            <a:r>
              <a:rPr lang="es-ES" dirty="0"/>
              <a:t>. Posteriormente, también proporcionaremos una versión completa del algoritmo de </a:t>
            </a:r>
            <a:r>
              <a:rPr lang="es-ES" dirty="0" err="1"/>
              <a:t>clustering</a:t>
            </a:r>
            <a:r>
              <a:rPr lang="es-ES" dirty="0"/>
              <a:t> jerárquico </a:t>
            </a:r>
            <a:r>
              <a:rPr lang="es-ES" dirty="0" err="1"/>
              <a:t>aglomerativo</a:t>
            </a:r>
            <a:r>
              <a:rPr lang="es-ES" dirty="0"/>
              <a:t> en el Algoritmo 20.</a:t>
            </a:r>
          </a:p>
          <a:p>
            <a:endParaRPr lang="en-GB"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21</a:t>
            </a:fld>
            <a:endParaRPr lang="es-ES"/>
          </a:p>
        </p:txBody>
      </p:sp>
    </p:spTree>
    <p:extLst>
      <p:ext uri="{BB962C8B-B14F-4D97-AF65-F5344CB8AC3E}">
        <p14:creationId xmlns:p14="http://schemas.microsoft.com/office/powerpoint/2010/main" val="155174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de </a:t>
            </a:r>
            <a:r>
              <a:rPr lang="es-ES" dirty="0" err="1"/>
              <a:t>clustering</a:t>
            </a:r>
            <a:r>
              <a:rPr lang="es-ES" dirty="0"/>
              <a:t> </a:t>
            </a:r>
            <a:r>
              <a:rPr lang="es-ES" dirty="0" err="1"/>
              <a:t>aglomerativo</a:t>
            </a:r>
            <a:r>
              <a:rPr lang="es-ES" dirty="0"/>
              <a:t> más populares son el de enlace único y el de enlace completo.</a:t>
            </a:r>
          </a:p>
          <a:p>
            <a:endParaRPr lang="es-ES" dirty="0"/>
          </a:p>
          <a:p>
            <a:r>
              <a:rPr lang="es-ES" dirty="0"/>
              <a:t>En el </a:t>
            </a:r>
            <a:r>
              <a:rPr lang="es-ES" dirty="0" err="1"/>
              <a:t>clustering</a:t>
            </a:r>
            <a:r>
              <a:rPr lang="es-ES" dirty="0"/>
              <a:t> de </a:t>
            </a:r>
            <a:r>
              <a:rPr lang="es-ES" b="1" dirty="0"/>
              <a:t>single </a:t>
            </a:r>
            <a:r>
              <a:rPr lang="es-ES" b="1" dirty="0" err="1"/>
              <a:t>linkage</a:t>
            </a:r>
            <a:r>
              <a:rPr lang="es-ES" dirty="0"/>
              <a:t>, la similitud de dos </a:t>
            </a:r>
            <a:r>
              <a:rPr lang="es-ES" dirty="0" err="1"/>
              <a:t>clusters</a:t>
            </a:r>
            <a:r>
              <a:rPr lang="es-ES" dirty="0"/>
              <a:t> es la similitud entre sus miembros más parecidos (vecinos más cercanos). Este método da intuitivamente más importancia a las regiones en las que los </a:t>
            </a:r>
            <a:r>
              <a:rPr lang="es-ES" dirty="0" err="1"/>
              <a:t>clusters</a:t>
            </a:r>
            <a:r>
              <a:rPr lang="es-ES" dirty="0"/>
              <a:t> están más cerca, descuidando la estructura general del </a:t>
            </a:r>
            <a:r>
              <a:rPr lang="es-ES" dirty="0" err="1"/>
              <a:t>cluster</a:t>
            </a:r>
            <a:r>
              <a:rPr lang="es-ES" dirty="0"/>
              <a:t>. Por lo tanto, este método entra en la categoría de método de </a:t>
            </a:r>
            <a:r>
              <a:rPr lang="es-ES" dirty="0" err="1"/>
              <a:t>clustering</a:t>
            </a:r>
            <a:r>
              <a:rPr lang="es-ES" dirty="0"/>
              <a:t> basado en </a:t>
            </a:r>
            <a:r>
              <a:rPr lang="es-ES" b="1" dirty="0"/>
              <a:t>la similitud local</a:t>
            </a:r>
            <a:r>
              <a:rPr lang="es-ES" dirty="0"/>
              <a:t>. Debido a su comportamiento local, single </a:t>
            </a:r>
            <a:r>
              <a:rPr lang="es-ES" dirty="0" err="1"/>
              <a:t>linkage</a:t>
            </a:r>
            <a:r>
              <a:rPr lang="es-ES" dirty="0"/>
              <a:t> es capaz de </a:t>
            </a:r>
            <a:r>
              <a:rPr lang="es-ES" b="1" dirty="0"/>
              <a:t>agrupar eficazmente grupos de objetos de datos de forma no elíptica y alargada</a:t>
            </a:r>
            <a:r>
              <a:rPr lang="es-ES" dirty="0"/>
              <a:t>.</a:t>
            </a:r>
          </a:p>
          <a:p>
            <a:endParaRPr lang="es-ES" dirty="0"/>
          </a:p>
          <a:p>
            <a:r>
              <a:rPr lang="es-ES" dirty="0"/>
              <a:t>Sin embargo, uno de los principales inconvenientes de este método es </a:t>
            </a:r>
            <a:r>
              <a:rPr lang="es-ES" b="1" dirty="0"/>
              <a:t>su sensibilidad al ruido y a los valores atípicos de los datos.</a:t>
            </a:r>
          </a:p>
          <a:p>
            <a:endParaRPr lang="es-ES" b="1" dirty="0"/>
          </a:p>
          <a:p>
            <a:r>
              <a:rPr lang="es-ES" dirty="0"/>
              <a:t>El </a:t>
            </a:r>
            <a:r>
              <a:rPr lang="es-ES" b="1" dirty="0"/>
              <a:t>complete </a:t>
            </a:r>
            <a:r>
              <a:rPr lang="es-ES" b="1" dirty="0" err="1"/>
              <a:t>linkage</a:t>
            </a:r>
            <a:r>
              <a:rPr lang="es-ES" dirty="0"/>
              <a:t> mide la similitud de dos </a:t>
            </a:r>
            <a:r>
              <a:rPr lang="es-ES" dirty="0" err="1"/>
              <a:t>clusters</a:t>
            </a:r>
            <a:r>
              <a:rPr lang="es-ES" dirty="0"/>
              <a:t> como la </a:t>
            </a:r>
            <a:r>
              <a:rPr lang="es-ES" b="1" dirty="0"/>
              <a:t>similitud de sus miembros más disímiles</a:t>
            </a:r>
            <a:r>
              <a:rPr lang="es-ES" dirty="0"/>
              <a:t>. Esto equivale a elegir el par de </a:t>
            </a:r>
            <a:r>
              <a:rPr lang="es-ES" dirty="0" err="1"/>
              <a:t>clusters</a:t>
            </a:r>
            <a:r>
              <a:rPr lang="es-ES" dirty="0"/>
              <a:t> cuya fusión tiene el menor diámetro. Como este método tiene en cuenta la estructura de los </a:t>
            </a:r>
            <a:r>
              <a:rPr lang="es-ES" dirty="0" err="1"/>
              <a:t>clusters</a:t>
            </a:r>
            <a:r>
              <a:rPr lang="es-ES" dirty="0"/>
              <a:t>, tiene un </a:t>
            </a:r>
            <a:r>
              <a:rPr lang="es-ES" b="1" dirty="0"/>
              <a:t>comportamiento no local y generalmente obtiene </a:t>
            </a:r>
            <a:r>
              <a:rPr lang="es-ES" b="1" dirty="0" err="1"/>
              <a:t>clusters</a:t>
            </a:r>
            <a:r>
              <a:rPr lang="es-ES" b="1" dirty="0"/>
              <a:t> de forma compacta</a:t>
            </a:r>
            <a:r>
              <a:rPr lang="es-ES" dirty="0"/>
              <a:t>. Sin embargo, al igual que el </a:t>
            </a:r>
            <a:r>
              <a:rPr lang="es-ES" dirty="0" err="1"/>
              <a:t>clustering</a:t>
            </a:r>
            <a:r>
              <a:rPr lang="es-ES" dirty="0"/>
              <a:t> de enlace único, este método también es </a:t>
            </a:r>
            <a:r>
              <a:rPr lang="es-ES" b="1" dirty="0"/>
              <a:t>sensible a los valores atípicos</a:t>
            </a:r>
            <a:r>
              <a:rPr lang="es-ES" dirty="0"/>
              <a:t>. Tanto el </a:t>
            </a:r>
            <a:r>
              <a:rPr lang="es-ES" dirty="0" err="1"/>
              <a:t>clustering</a:t>
            </a:r>
            <a:r>
              <a:rPr lang="es-ES" dirty="0"/>
              <a:t> de eslabón único como el de eslabón completo tienen sus interpretaciones teóricas de los gráficos, donde los </a:t>
            </a:r>
            <a:r>
              <a:rPr lang="es-ES" dirty="0" err="1"/>
              <a:t>clusters</a:t>
            </a:r>
            <a:r>
              <a:rPr lang="es-ES" dirty="0"/>
              <a:t> obtenidos tras el </a:t>
            </a:r>
            <a:r>
              <a:rPr lang="es-ES" dirty="0" err="1"/>
              <a:t>clustering</a:t>
            </a:r>
            <a:r>
              <a:rPr lang="es-ES" dirty="0"/>
              <a:t> de eslabón único corresponderían a los componentes conectados de un grafo y los obtenidos mediante enlace completo corresponderían </a:t>
            </a:r>
            <a:r>
              <a:rPr lang="es-ES" dirty="0" err="1"/>
              <a:t>corresponderían</a:t>
            </a:r>
            <a:r>
              <a:rPr lang="es-ES" dirty="0"/>
              <a:t> a las camarillas máximas del grafo.</a:t>
            </a:r>
          </a:p>
          <a:p>
            <a:endParaRPr lang="es-ES" dirty="0"/>
          </a:p>
          <a:p>
            <a:r>
              <a:rPr lang="es-ES" dirty="0"/>
              <a:t>La figura 4.2 muestra la </a:t>
            </a:r>
            <a:r>
              <a:rPr lang="es-ES" b="1" dirty="0"/>
              <a:t>matriz de disimilitud </a:t>
            </a:r>
            <a:r>
              <a:rPr lang="es-ES" dirty="0"/>
              <a:t>y los dos </a:t>
            </a:r>
            <a:r>
              <a:rPr lang="es-ES" b="1" dirty="0" err="1"/>
              <a:t>dendrogramas</a:t>
            </a:r>
            <a:r>
              <a:rPr lang="es-ES" dirty="0"/>
              <a:t> correspondientes obtenidos mediante los algoritmos de enlace simple y enlace completo en un conjunto de datos de juguete. En los </a:t>
            </a:r>
            <a:r>
              <a:rPr lang="es-ES" dirty="0" err="1"/>
              <a:t>dendrogramas</a:t>
            </a:r>
            <a:r>
              <a:rPr lang="es-ES" dirty="0"/>
              <a:t>, el eje X indica los objetos de datos y el eje Y indica la disimilitud (distancia) a la que se fusionaron los puntos. La diferencia en las fusiones entre ambos </a:t>
            </a:r>
            <a:r>
              <a:rPr lang="es-ES" dirty="0" err="1"/>
              <a:t>dendrogramas</a:t>
            </a:r>
            <a:r>
              <a:rPr lang="es-ES" dirty="0"/>
              <a:t> se debe a los diferentes criterios utilizados por los algoritmos de enlace simple y completo. En el enlace simple, primero se fusionan los puntos de datos 3 y 4 a 0,1, como se muestra en (b). Luego, basándose en los cálculos mostrados en la ecuación (4.27), el </a:t>
            </a:r>
            <a:r>
              <a:rPr lang="es-ES" dirty="0" err="1"/>
              <a:t>cluster</a:t>
            </a:r>
            <a:r>
              <a:rPr lang="es-ES" dirty="0"/>
              <a:t> (3,4) se fusiona con el punto de datos 1 en el siguiente nivel; en el nivel final el </a:t>
            </a:r>
            <a:r>
              <a:rPr lang="es-ES" dirty="0" err="1"/>
              <a:t>cluster</a:t>
            </a:r>
            <a:r>
              <a:rPr lang="es-ES" dirty="0"/>
              <a:t> (3,4,1) se fusiona con el 2.</a:t>
            </a:r>
          </a:p>
          <a:p>
            <a:endParaRPr lang="es-ES" dirty="0"/>
          </a:p>
          <a:p>
            <a:r>
              <a:rPr lang="es-ES" dirty="0"/>
              <a:t>En el enlace completo, las fusiones del </a:t>
            </a:r>
            <a:r>
              <a:rPr lang="es-ES" dirty="0" err="1"/>
              <a:t>cluster</a:t>
            </a:r>
            <a:r>
              <a:rPr lang="es-ES" dirty="0"/>
              <a:t> (3,4) se verifican con los puntos 1 y 2 y como d(1,2) = 0,20 los puntos 1 y 2 se fusionan en el siguiente nivel. Por último, los </a:t>
            </a:r>
            <a:r>
              <a:rPr lang="es-ES" dirty="0" err="1"/>
              <a:t>clusters</a:t>
            </a:r>
            <a:r>
              <a:rPr lang="es-ES" dirty="0"/>
              <a:t> (3,4) y (1,2) se fusionan en el último nivel. Esto explica la diferencia en la agrupación en ambos casos.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22</a:t>
            </a:fld>
            <a:endParaRPr lang="es-ES"/>
          </a:p>
        </p:txBody>
      </p:sp>
    </p:spTree>
    <p:extLst>
      <p:ext uri="{BB962C8B-B14F-4D97-AF65-F5344CB8AC3E}">
        <p14:creationId xmlns:p14="http://schemas.microsoft.com/office/powerpoint/2010/main" val="322629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b="1" dirty="0" err="1"/>
              <a:t>clustering</a:t>
            </a:r>
            <a:r>
              <a:rPr lang="es-ES" b="1" dirty="0"/>
              <a:t> </a:t>
            </a:r>
            <a:r>
              <a:rPr lang="es-ES" b="1" dirty="0" err="1"/>
              <a:t>aglomerativo</a:t>
            </a:r>
            <a:r>
              <a:rPr lang="es-ES" b="1" dirty="0"/>
              <a:t> promediado por grupos (GAAC) </a:t>
            </a:r>
            <a:r>
              <a:rPr lang="es-ES" dirty="0"/>
              <a:t>considera la similitud entre todos los pares de puntos presentes en los dos </a:t>
            </a:r>
            <a:r>
              <a:rPr lang="es-ES" dirty="0" err="1"/>
              <a:t>clusters</a:t>
            </a:r>
            <a:r>
              <a:rPr lang="es-ES" dirty="0"/>
              <a:t> y </a:t>
            </a:r>
            <a:r>
              <a:rPr lang="es-ES" b="1" dirty="0"/>
              <a:t>disminuye los inconvenientes asociados a los métodos de enlace simple y completo.</a:t>
            </a:r>
            <a:r>
              <a:rPr lang="es-ES" dirty="0"/>
              <a:t> Antes de ver la fórmula, introduzcamos algo de terminología.</a:t>
            </a:r>
          </a:p>
          <a:p>
            <a:endParaRPr lang="es-ES" dirty="0"/>
          </a:p>
          <a:p>
            <a:r>
              <a:rPr lang="es-ES" dirty="0"/>
              <a:t>Podemos ver que la </a:t>
            </a:r>
            <a:r>
              <a:rPr lang="es-ES" b="1" dirty="0"/>
              <a:t>distancia entre dos </a:t>
            </a:r>
            <a:r>
              <a:rPr lang="es-ES" b="1" dirty="0" err="1"/>
              <a:t>clusters</a:t>
            </a:r>
            <a:r>
              <a:rPr lang="es-ES" b="1" dirty="0"/>
              <a:t> es la media de todas las distancias por pares entre los puntos de datos de estos dos </a:t>
            </a:r>
            <a:r>
              <a:rPr lang="es-ES" b="1" dirty="0" err="1"/>
              <a:t>clusters</a:t>
            </a:r>
            <a:r>
              <a:rPr lang="es-ES" dirty="0"/>
              <a:t>. Por lo tanto, esta medida es costosa de calcular, especialmente cuando el número de objetos de datos es grande</a:t>
            </a:r>
            <a:r>
              <a:rPr lang="es-ES" b="1" dirty="0"/>
              <a:t>. El </a:t>
            </a:r>
            <a:r>
              <a:rPr lang="es-ES" b="1" dirty="0" err="1"/>
              <a:t>clustering</a:t>
            </a:r>
            <a:r>
              <a:rPr lang="es-ES" b="1" dirty="0"/>
              <a:t> </a:t>
            </a:r>
            <a:r>
              <a:rPr lang="es-ES" b="1" dirty="0" err="1"/>
              <a:t>aglomerativo</a:t>
            </a:r>
            <a:r>
              <a:rPr lang="es-ES" b="1" dirty="0"/>
              <a:t> basado en el centroide, por otro lado, calcula la similitud entre dos </a:t>
            </a:r>
            <a:r>
              <a:rPr lang="es-ES" b="1" dirty="0" err="1"/>
              <a:t>clusters</a:t>
            </a:r>
            <a:r>
              <a:rPr lang="es-ES" b="1" dirty="0"/>
              <a:t> midiendo la similitud entre sus centroides</a:t>
            </a:r>
            <a:r>
              <a:rPr lang="es-ES" dirty="0"/>
              <a:t>. La principal diferencia entre el GAAC y el </a:t>
            </a:r>
            <a:r>
              <a:rPr lang="es-ES" dirty="0" err="1"/>
              <a:t>clustering</a:t>
            </a:r>
            <a:r>
              <a:rPr lang="es-ES" dirty="0"/>
              <a:t> </a:t>
            </a:r>
            <a:r>
              <a:rPr lang="es-ES" dirty="0" err="1"/>
              <a:t>aglomerativo</a:t>
            </a:r>
            <a:r>
              <a:rPr lang="es-ES" dirty="0"/>
              <a:t> centroide es que el GAAC considera todos los pares de objetos de datos para calcular la similitud media por pares, mientras que el </a:t>
            </a:r>
            <a:r>
              <a:rPr lang="es-ES" dirty="0" err="1"/>
              <a:t>clustering</a:t>
            </a:r>
            <a:r>
              <a:rPr lang="es-ES" dirty="0"/>
              <a:t> </a:t>
            </a:r>
            <a:r>
              <a:rPr lang="es-ES" dirty="0" err="1"/>
              <a:t>aglomerativo</a:t>
            </a:r>
            <a:r>
              <a:rPr lang="es-ES" dirty="0"/>
              <a:t> centroide utiliza sólo el centroide del </a:t>
            </a:r>
            <a:r>
              <a:rPr lang="es-ES" dirty="0" err="1"/>
              <a:t>cluster</a:t>
            </a:r>
            <a:r>
              <a:rPr lang="es-ES" dirty="0"/>
              <a:t> para calcular la similitud entre dos </a:t>
            </a:r>
            <a:r>
              <a:rPr lang="es-ES" dirty="0" err="1"/>
              <a:t>clusters</a:t>
            </a:r>
            <a:r>
              <a:rPr lang="es-ES" dirty="0"/>
              <a:t> diferentes.</a:t>
            </a:r>
          </a:p>
          <a:p>
            <a:endParaRPr lang="es-ES" dirty="0"/>
          </a:p>
          <a:p>
            <a:r>
              <a:rPr lang="es-ES" b="1" dirty="0"/>
              <a:t>El criterio de Ward se propuso para calcular la distancia entre dos conglomerados durante la agrupación </a:t>
            </a:r>
            <a:r>
              <a:rPr lang="es-ES" b="1" dirty="0" err="1"/>
              <a:t>aglomerativa</a:t>
            </a:r>
            <a:r>
              <a:rPr lang="es-ES" dirty="0"/>
              <a:t>. Este proceso de utilizar el criterio de Ward para la fusión de </a:t>
            </a:r>
            <a:r>
              <a:rPr lang="es-ES" dirty="0" err="1"/>
              <a:t>clusters</a:t>
            </a:r>
            <a:r>
              <a:rPr lang="es-ES" dirty="0"/>
              <a:t> en la agrupación </a:t>
            </a:r>
            <a:r>
              <a:rPr lang="es-ES" dirty="0" err="1"/>
              <a:t>aglomerativa</a:t>
            </a:r>
            <a:r>
              <a:rPr lang="es-ES" dirty="0"/>
              <a:t> también se denomina aglomeración de Ward. Utiliza el criterio de error cuadrado de </a:t>
            </a:r>
            <a:r>
              <a:rPr lang="es-ES" dirty="0" err="1"/>
              <a:t>K-means</a:t>
            </a:r>
            <a:r>
              <a:rPr lang="es-ES" dirty="0"/>
              <a:t> para determinar la distancia. Para dos clústeres cualesquiera, Ca y </a:t>
            </a:r>
            <a:r>
              <a:rPr lang="es-ES" dirty="0" err="1"/>
              <a:t>Cb</a:t>
            </a:r>
            <a:r>
              <a:rPr lang="es-ES" dirty="0"/>
              <a:t>, el criterio de Ward se calcula midiendo el aumento del valor del criterio SSE para la agrupación obtenida al fusionarlos en Ca ∪ </a:t>
            </a:r>
            <a:r>
              <a:rPr lang="es-ES" dirty="0" err="1"/>
              <a:t>Cb</a:t>
            </a:r>
            <a:r>
              <a:rPr lang="es-ES" dirty="0"/>
              <a:t>. </a:t>
            </a:r>
          </a:p>
          <a:p>
            <a:endParaRPr lang="es-ES" dirty="0"/>
          </a:p>
          <a:p>
            <a:r>
              <a:rPr lang="es-ES" dirty="0"/>
              <a:t>Así, el criterio de Ward puede interpretarse como la distancia euclidiana al cuadrado entre los centroides de los </a:t>
            </a:r>
            <a:r>
              <a:rPr lang="es-ES" dirty="0" err="1"/>
              <a:t>clusters</a:t>
            </a:r>
            <a:r>
              <a:rPr lang="es-ES" dirty="0"/>
              <a:t> fusionados Ca y </a:t>
            </a:r>
            <a:r>
              <a:rPr lang="es-ES" dirty="0" err="1"/>
              <a:t>Cb</a:t>
            </a:r>
            <a:r>
              <a:rPr lang="es-ES" dirty="0"/>
              <a:t> ponderada por un factor que es proporcional al producto de cardinalidades de los </a:t>
            </a:r>
            <a:r>
              <a:rPr lang="es-ES" dirty="0" err="1"/>
              <a:t>clusters</a:t>
            </a:r>
            <a:r>
              <a:rPr lang="es-ES" dirty="0"/>
              <a:t> fusionados.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23</a:t>
            </a:fld>
            <a:endParaRPr lang="es-ES"/>
          </a:p>
        </p:txBody>
      </p:sp>
    </p:spTree>
    <p:extLst>
      <p:ext uri="{BB962C8B-B14F-4D97-AF65-F5344CB8AC3E}">
        <p14:creationId xmlns:p14="http://schemas.microsoft.com/office/powerpoint/2010/main" val="33080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25</a:t>
            </a:fld>
            <a:endParaRPr lang="es-ES"/>
          </a:p>
        </p:txBody>
      </p:sp>
    </p:spTree>
    <p:extLst>
      <p:ext uri="{BB962C8B-B14F-4D97-AF65-F5344CB8AC3E}">
        <p14:creationId xmlns:p14="http://schemas.microsoft.com/office/powerpoint/2010/main" val="1453003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b="1" dirty="0"/>
              <a:t>agrupación jerárquica divisoria es un enfoque descendente en el que el procedimiento comienza en la raíz con todos los puntos de datos y los divide recursivamente para construir el </a:t>
            </a:r>
            <a:r>
              <a:rPr lang="es-ES" b="1" dirty="0" err="1"/>
              <a:t>dendrograma</a:t>
            </a:r>
            <a:r>
              <a:rPr lang="es-ES" dirty="0"/>
              <a:t>. Este método tiene la ventaja de ser </a:t>
            </a:r>
            <a:r>
              <a:rPr lang="es-ES" b="1" dirty="0"/>
              <a:t>más eficient</a:t>
            </a:r>
            <a:r>
              <a:rPr lang="es-ES" dirty="0"/>
              <a:t>e en comparación con el </a:t>
            </a:r>
            <a:r>
              <a:rPr lang="es-ES" dirty="0" err="1"/>
              <a:t>clustering</a:t>
            </a:r>
            <a:r>
              <a:rPr lang="es-ES" dirty="0"/>
              <a:t> </a:t>
            </a:r>
            <a:r>
              <a:rPr lang="es-ES" dirty="0" err="1"/>
              <a:t>aglomerativo</a:t>
            </a:r>
            <a:r>
              <a:rPr lang="es-ES" dirty="0"/>
              <a:t>, especialmente cuando no es necesario generar una jerarquía completa hasta las hojas individuales. Puede considerarse como un </a:t>
            </a:r>
            <a:r>
              <a:rPr lang="es-ES" b="1" dirty="0"/>
              <a:t>enfoque global, ya que contiene la información completa antes de dividir los datos</a:t>
            </a:r>
            <a:r>
              <a:rPr lang="es-ES" dirty="0"/>
              <a:t>.</a:t>
            </a:r>
          </a:p>
          <a:p>
            <a:endParaRPr lang="es-ES" dirty="0"/>
          </a:p>
          <a:p>
            <a:r>
              <a:rPr lang="es-ES" dirty="0"/>
              <a:t>A continuación, analizaremos los factores que afectan al rendimiento de la agrupación jerárquica divisoria.</a:t>
            </a:r>
          </a:p>
          <a:p>
            <a:endParaRPr lang="es-ES" dirty="0"/>
          </a:p>
          <a:p>
            <a:r>
              <a:rPr lang="es-ES" dirty="0"/>
              <a:t>1. </a:t>
            </a:r>
            <a:r>
              <a:rPr lang="es-ES" b="1" dirty="0"/>
              <a:t>Criterio de división</a:t>
            </a:r>
            <a:r>
              <a:rPr lang="es-ES" dirty="0"/>
              <a:t>: Aquí se utiliza el </a:t>
            </a:r>
            <a:r>
              <a:rPr lang="es-ES" b="1" dirty="0"/>
              <a:t>criterio de error cuadrático de </a:t>
            </a:r>
            <a:r>
              <a:rPr lang="es-ES" b="1" dirty="0" err="1"/>
              <a:t>K-means</a:t>
            </a:r>
            <a:r>
              <a:rPr lang="es-ES" b="1" dirty="0"/>
              <a:t> de Ward</a:t>
            </a:r>
            <a:r>
              <a:rPr lang="es-ES" dirty="0"/>
              <a:t>. La mayor reducción obtenida en la diferencia del criterio SSE debería reflejar la bondad de la división. Dado que el criterio SSE sólo puede aplicarse a los datos numéricos, </a:t>
            </a:r>
            <a:r>
              <a:rPr lang="es-ES" b="1" dirty="0"/>
              <a:t>el índice de Gini </a:t>
            </a:r>
            <a:r>
              <a:rPr lang="es-ES" dirty="0"/>
              <a:t>(que se utiliza ampliamente utilizado en la construcción de árboles de decisión en la clasificación) puede utilizarse para tratar los </a:t>
            </a:r>
            <a:r>
              <a:rPr lang="es-ES" b="1" dirty="0"/>
              <a:t>datos nominales</a:t>
            </a:r>
            <a:r>
              <a:rPr lang="es-ES" dirty="0"/>
              <a:t>.</a:t>
            </a:r>
          </a:p>
          <a:p>
            <a:endParaRPr lang="es-ES" dirty="0"/>
          </a:p>
          <a:p>
            <a:r>
              <a:rPr lang="es-ES" dirty="0"/>
              <a:t>2. </a:t>
            </a:r>
            <a:r>
              <a:rPr lang="es-ES" b="1" dirty="0"/>
              <a:t>Método de división</a:t>
            </a:r>
            <a:r>
              <a:rPr lang="es-ES" dirty="0"/>
              <a:t>: El método de división utilizado para obtener la </a:t>
            </a:r>
            <a:r>
              <a:rPr lang="es-ES" b="1" dirty="0"/>
              <a:t>división binaria del nodo padre </a:t>
            </a:r>
            <a:r>
              <a:rPr lang="es-ES" dirty="0"/>
              <a:t>también es </a:t>
            </a:r>
            <a:r>
              <a:rPr lang="es-ES" dirty="0" err="1"/>
              <a:t>es</a:t>
            </a:r>
            <a:r>
              <a:rPr lang="es-ES" dirty="0"/>
              <a:t> fundamental, ya que puede reducir el tiempo necesario para evaluar el criterio de Ward. El método de división </a:t>
            </a:r>
            <a:r>
              <a:rPr lang="es-ES" dirty="0" err="1"/>
              <a:t>K-means</a:t>
            </a:r>
            <a:r>
              <a:rPr lang="es-ES" dirty="0"/>
              <a:t> puede utilizarse aquí (con K = 2) para obtener buenas divisiones, ya que se basa en el mismo criterio de maximización del </a:t>
            </a:r>
            <a:r>
              <a:rPr lang="es-ES" b="1" dirty="0"/>
              <a:t>criterio de Ward</a:t>
            </a:r>
            <a:r>
              <a:rPr lang="es-ES" dirty="0"/>
              <a:t>. mismo criterio de maximizar la distancia de Ward entre las divisiones.</a:t>
            </a:r>
          </a:p>
          <a:p>
            <a:endParaRPr lang="es-ES" dirty="0"/>
          </a:p>
          <a:p>
            <a:r>
              <a:rPr lang="es-ES" dirty="0"/>
              <a:t>3. </a:t>
            </a:r>
            <a:r>
              <a:rPr lang="es-ES" b="1" dirty="0"/>
              <a:t>Elección del </a:t>
            </a:r>
            <a:r>
              <a:rPr lang="es-ES" b="1" dirty="0" err="1"/>
              <a:t>cluster</a:t>
            </a:r>
            <a:r>
              <a:rPr lang="es-ES" b="1" dirty="0"/>
              <a:t> a dividir</a:t>
            </a:r>
            <a:r>
              <a:rPr lang="es-ES" dirty="0"/>
              <a:t>: La elección del </a:t>
            </a:r>
            <a:r>
              <a:rPr lang="es-ES" dirty="0" err="1"/>
              <a:t>cluster</a:t>
            </a:r>
            <a:r>
              <a:rPr lang="es-ES" dirty="0"/>
              <a:t> a </a:t>
            </a:r>
            <a:r>
              <a:rPr lang="es-ES" b="1" dirty="0"/>
              <a:t>dividir puede no ser tan importante como los dos primeros factores</a:t>
            </a:r>
            <a:r>
              <a:rPr lang="es-ES" dirty="0"/>
              <a:t>, pero aún así puede ser útil para elegir el </a:t>
            </a:r>
            <a:r>
              <a:rPr lang="es-ES" dirty="0" err="1"/>
              <a:t>cluster</a:t>
            </a:r>
            <a:r>
              <a:rPr lang="es-ES" dirty="0"/>
              <a:t> más apropiado para cuando el objetivo es construir un </a:t>
            </a:r>
            <a:r>
              <a:rPr lang="es-ES" dirty="0" err="1"/>
              <a:t>dendrograma</a:t>
            </a:r>
            <a:r>
              <a:rPr lang="es-ES" dirty="0"/>
              <a:t> compacto. </a:t>
            </a:r>
            <a:r>
              <a:rPr lang="es-ES" b="1" dirty="0"/>
              <a:t>Un método sencillo para elegir el clúster que se va a dividir más podría hacerse simplemente comprobando los errores cuadrados de los clústeres y dividiendo el que tenga el mayor valor</a:t>
            </a:r>
            <a:r>
              <a:rPr lang="es-ES" dirty="0"/>
              <a:t>.</a:t>
            </a:r>
          </a:p>
          <a:p>
            <a:endParaRPr lang="es-ES" dirty="0"/>
          </a:p>
          <a:p>
            <a:r>
              <a:rPr lang="es-ES" dirty="0"/>
              <a:t>4. </a:t>
            </a:r>
            <a:r>
              <a:rPr lang="es-ES" b="1" dirty="0"/>
              <a:t>Tratamiento del ruido</a:t>
            </a:r>
            <a:r>
              <a:rPr lang="es-ES" dirty="0"/>
              <a:t>: Dado que los puntos de ruido presentes en el conjunto de datos podrían dar lugar a </a:t>
            </a:r>
            <a:r>
              <a:rPr lang="es-ES" dirty="0" err="1"/>
              <a:t>clusters</a:t>
            </a:r>
            <a:r>
              <a:rPr lang="es-ES" dirty="0"/>
              <a:t> aberrantes, </a:t>
            </a:r>
            <a:r>
              <a:rPr lang="es-ES" b="1" dirty="0"/>
              <a:t>se puede utilizar un umbral para determinar el criterio de terminación </a:t>
            </a:r>
            <a:r>
              <a:rPr lang="es-ES" dirty="0"/>
              <a:t>en lugar de dividir los </a:t>
            </a:r>
            <a:r>
              <a:rPr lang="es-ES" dirty="0" err="1"/>
              <a:t>clusters</a:t>
            </a:r>
            <a:r>
              <a:rPr lang="es-ES" dirty="0"/>
              <a:t> más.</a:t>
            </a:r>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26</a:t>
            </a:fld>
            <a:endParaRPr lang="es-ES"/>
          </a:p>
        </p:txBody>
      </p:sp>
    </p:spTree>
    <p:extLst>
      <p:ext uri="{BB962C8B-B14F-4D97-AF65-F5344CB8AC3E}">
        <p14:creationId xmlns:p14="http://schemas.microsoft.com/office/powerpoint/2010/main" val="895469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27</a:t>
            </a:fld>
            <a:endParaRPr lang="es-ES"/>
          </a:p>
        </p:txBody>
      </p:sp>
    </p:spTree>
    <p:extLst>
      <p:ext uri="{BB962C8B-B14F-4D97-AF65-F5344CB8AC3E}">
        <p14:creationId xmlns:p14="http://schemas.microsoft.com/office/powerpoint/2010/main" val="262453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Digamos que quieres crear un sistema que tome unas cuantas fotos de cada artículo en una línea de producción y detecte qué artículos son defectuosos. </a:t>
            </a:r>
          </a:p>
          <a:p>
            <a:endParaRPr lang="es-ES" dirty="0"/>
          </a:p>
          <a:p>
            <a:r>
              <a:rPr lang="es-ES" dirty="0"/>
              <a:t>Es bastante fácil crear un sistema que tome fotos automáticamente, lo que puede dar lugar a miles de fotos cada día. En pocas semanas se puede crear un conjunto de datos razonablemente amplio. </a:t>
            </a:r>
          </a:p>
          <a:p>
            <a:r>
              <a:rPr lang="es-ES" dirty="0"/>
              <a:t>Pero espera, ¡no hay etiquetas! Si quiere entrenar un clasificador binario normal que prediga si un artículo es defectuoso o no, tendrá que etiquetar cada imagen como "defectuosa" o "normal". </a:t>
            </a:r>
          </a:p>
          <a:p>
            <a:r>
              <a:rPr lang="es-ES" dirty="0"/>
              <a:t>Por lo general, esto requerirá que expertos humanos se sienten y revisen manualmente todas las imágenes. </a:t>
            </a:r>
          </a:p>
          <a:p>
            <a:r>
              <a:rPr lang="es-ES" dirty="0"/>
              <a:t>Se trata de una tarea larga, costosa y tediosa, por lo que normalmente sólo se realiza en un pequeño subconjunto de las imágenes disponibles. </a:t>
            </a:r>
          </a:p>
          <a:p>
            <a:r>
              <a:rPr lang="es-ES" dirty="0"/>
              <a:t>Como resultado, el conjunto de datos etiquetados será bastante pequeño, y el rendimiento del clasificador será decepcionante. Además, cada vez que la empresa haga algún cambio en sus productos, habrá que volver a empezar todo el proceso desde cero. </a:t>
            </a:r>
          </a:p>
          <a:p>
            <a:r>
              <a:rPr lang="es-ES" dirty="0"/>
              <a:t>¿No sería </a:t>
            </a:r>
            <a:r>
              <a:rPr lang="es-ES" dirty="0" err="1"/>
              <a:t>sería</a:t>
            </a:r>
            <a:r>
              <a:rPr lang="es-ES" dirty="0"/>
              <a:t> genial si el algoritmo pudiera explotar los datos no etiquetados sin necesidad de humanos para etiquetar cada imagen? Así es el aprendizaje no supervisado. </a:t>
            </a:r>
          </a:p>
          <a:p>
            <a:endParaRPr lang="es-ES" dirty="0"/>
          </a:p>
          <a:p>
            <a:r>
              <a:rPr lang="es-ES" dirty="0"/>
              <a:t>Examinaremos otras tareas y algoritmos de aprendizaje no supervisado y algoritmos:</a:t>
            </a:r>
          </a:p>
          <a:p>
            <a:endParaRPr lang="es-ES" dirty="0"/>
          </a:p>
          <a:p>
            <a:r>
              <a:rPr lang="es-ES" dirty="0"/>
              <a:t>-  </a:t>
            </a:r>
          </a:p>
          <a:p>
            <a:endParaRPr lang="es-ES" dirty="0"/>
          </a:p>
          <a:p>
            <a:pPr marL="171450" indent="-171450">
              <a:buFontTx/>
              <a:buChar char="-"/>
            </a:pPr>
            <a:r>
              <a:rPr lang="es-ES" dirty="0" err="1"/>
              <a:t>Clustering</a:t>
            </a:r>
            <a:r>
              <a:rPr lang="es-ES" dirty="0"/>
              <a:t>: el objetivo es agrupar instancias similares en </a:t>
            </a:r>
            <a:r>
              <a:rPr lang="es-ES" dirty="0" err="1"/>
              <a:t>clusters</a:t>
            </a:r>
            <a:r>
              <a:rPr lang="es-ES" dirty="0"/>
              <a:t>. Se trata de una gran herramienta para el análisis de datos, la segmentación de clientes, los sistemas de recomendación, los motores de búsqueda, la segmentación de imágenes, el aprendizaje </a:t>
            </a:r>
            <a:r>
              <a:rPr lang="es-ES" dirty="0" err="1"/>
              <a:t>semisupervisado</a:t>
            </a:r>
            <a:r>
              <a:rPr lang="es-ES" dirty="0"/>
              <a:t>, la reducción de la dimensionalidad, etc.</a:t>
            </a:r>
          </a:p>
          <a:p>
            <a:pPr marL="171450" indent="-171450">
              <a:buFontTx/>
              <a:buChar char="-"/>
            </a:pPr>
            <a:endParaRPr lang="es-ES" dirty="0"/>
          </a:p>
          <a:p>
            <a:pPr marL="171450" indent="-171450">
              <a:buFontTx/>
              <a:buChar char="-"/>
            </a:pPr>
            <a:r>
              <a:rPr lang="es-ES" dirty="0"/>
              <a:t>Detección de anomalías: el objetivo es aprender cómo son los datos "normales" y utilizarlos para detectar casos anormales, como artículos defectuosos en una línea de producción o una nueva tendencia en una serie temporal.- </a:t>
            </a:r>
          </a:p>
          <a:p>
            <a:pPr marL="171450" indent="-171450">
              <a:buFontTx/>
              <a:buChar char="-"/>
            </a:pPr>
            <a:endParaRPr lang="es-ES" dirty="0"/>
          </a:p>
          <a:p>
            <a:pPr marL="171450" indent="-171450">
              <a:buFontTx/>
              <a:buChar char="-"/>
            </a:pPr>
            <a:r>
              <a:rPr lang="es-ES" dirty="0"/>
              <a:t>Estimación de la densidad: se trata de estimar la función de densidad de probabilidad (PDF) del proceso aleatorio que ha generado el conjunto de datos. Se utiliza habitualmente para la detección de anomalías: los casos situados en regiones de muy baja densidad son probablemente de baja densidad. También es útil para el análisis y la visualización de datos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a:t>
            </a:fld>
            <a:endParaRPr lang="es-ES"/>
          </a:p>
        </p:txBody>
      </p:sp>
    </p:spTree>
    <p:extLst>
      <p:ext uri="{BB962C8B-B14F-4D97-AF65-F5344CB8AC3E}">
        <p14:creationId xmlns:p14="http://schemas.microsoft.com/office/powerpoint/2010/main" val="1824965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primer algoritmo de </a:t>
            </a:r>
            <a:r>
              <a:rPr lang="es-ES" dirty="0" err="1"/>
              <a:t>clustering</a:t>
            </a:r>
            <a:r>
              <a:rPr lang="es-ES" dirty="0"/>
              <a:t> particional que se discutirá en esta sección es el algoritmo de </a:t>
            </a:r>
            <a:r>
              <a:rPr lang="es-ES" dirty="0" err="1"/>
              <a:t>clustering</a:t>
            </a:r>
            <a:r>
              <a:rPr lang="es-ES" dirty="0"/>
              <a:t> K-Means. Es uno de los algoritmos de </a:t>
            </a:r>
            <a:r>
              <a:rPr lang="es-ES" dirty="0" err="1"/>
              <a:t>clustering</a:t>
            </a:r>
            <a:r>
              <a:rPr lang="es-ES" dirty="0"/>
              <a:t> más simples y eficientes propuestos en la literatura de </a:t>
            </a:r>
            <a:r>
              <a:rPr lang="es-ES" dirty="0" err="1"/>
              <a:t>clustering</a:t>
            </a:r>
            <a:r>
              <a:rPr lang="es-ES" dirty="0"/>
              <a:t> de datos. Después de describir el algoritmo en detalle, se destacarán algunos de los principales factores que influyen en la solución final de </a:t>
            </a:r>
            <a:r>
              <a:rPr lang="es-ES" dirty="0" err="1"/>
              <a:t>clustering</a:t>
            </a:r>
            <a:r>
              <a:rPr lang="es-ES" dirty="0"/>
              <a:t>. Finalmente, algunas de las variaciones de K-Means ampliamente utilizadas también se discutirán en esta sección.</a:t>
            </a:r>
          </a:p>
          <a:p>
            <a:endParaRPr lang="es-ES" dirty="0"/>
          </a:p>
          <a:p>
            <a:r>
              <a:rPr lang="es-ES" dirty="0"/>
              <a:t>El </a:t>
            </a:r>
            <a:r>
              <a:rPr lang="es-ES" dirty="0" err="1"/>
              <a:t>clustering</a:t>
            </a:r>
            <a:r>
              <a:rPr lang="es-ES" dirty="0"/>
              <a:t> </a:t>
            </a:r>
            <a:r>
              <a:rPr lang="es-ES" b="1" dirty="0"/>
              <a:t>de K-Means es el algoritmo de </a:t>
            </a:r>
            <a:r>
              <a:rPr lang="es-ES" b="1" dirty="0" err="1"/>
              <a:t>clustering</a:t>
            </a:r>
            <a:r>
              <a:rPr lang="es-ES" b="1" dirty="0"/>
              <a:t> particional más utilizado</a:t>
            </a:r>
            <a:r>
              <a:rPr lang="es-ES" dirty="0"/>
              <a:t>. Comienza eligiendo K puntos representativos como centroides iniciales. A continuación, cada punto se asigna al centroide más cercano en función de una determinada medida de proximidad elegida. Una vez formados los </a:t>
            </a:r>
            <a:r>
              <a:rPr lang="es-ES" dirty="0" err="1"/>
              <a:t>clusters</a:t>
            </a:r>
            <a:r>
              <a:rPr lang="es-ES" dirty="0"/>
              <a:t>, se actualizan los centroides de cada uno de ellos. A continuación, el algoritmo repite iterativamente estos dos pasos hasta que los centroides no cambien o se cumpla cualquier otro criterio de convergencia relajado. El </a:t>
            </a:r>
            <a:r>
              <a:rPr lang="es-ES" dirty="0" err="1"/>
              <a:t>clustering</a:t>
            </a:r>
            <a:r>
              <a:rPr lang="es-ES" dirty="0"/>
              <a:t> de </a:t>
            </a:r>
            <a:r>
              <a:rPr lang="es-ES" dirty="0" err="1"/>
              <a:t>K-means</a:t>
            </a:r>
            <a:r>
              <a:rPr lang="es-ES" dirty="0"/>
              <a:t> es un algoritmo codicioso que </a:t>
            </a:r>
            <a:r>
              <a:rPr lang="es-ES" b="1" dirty="0"/>
              <a:t>garantiza la convergencia a un mínimo local</a:t>
            </a:r>
            <a:r>
              <a:rPr lang="es-ES" dirty="0"/>
              <a:t>, pero se sabe que la minimización de su función de puntuación es </a:t>
            </a:r>
            <a:r>
              <a:rPr lang="es-ES" b="1" dirty="0"/>
              <a:t>NP-</a:t>
            </a:r>
            <a:r>
              <a:rPr lang="es-ES" b="1" dirty="0" err="1"/>
              <a:t>Hard</a:t>
            </a:r>
            <a:r>
              <a:rPr lang="es-ES" dirty="0"/>
              <a:t> [35]. Normalmente, la condición de convergencia se relaja y se puede utilizar una condición más débil. En la práctica, se sigue la regla de que </a:t>
            </a:r>
            <a:r>
              <a:rPr lang="es-ES" b="1" dirty="0"/>
              <a:t>el procedimiento iterativo debe continuar hasta que el 1% de los puntos cambien su pertenencia a un </a:t>
            </a:r>
            <a:r>
              <a:rPr lang="es-ES" b="1" dirty="0" err="1"/>
              <a:t>cluster</a:t>
            </a:r>
            <a:r>
              <a:rPr lang="es-ES" dirty="0"/>
              <a:t>.</a:t>
            </a:r>
          </a:p>
          <a:p>
            <a:endParaRPr lang="es-ES" dirty="0"/>
          </a:p>
          <a:p>
            <a:r>
              <a:rPr lang="es-ES" dirty="0"/>
              <a:t>La agrupación por </a:t>
            </a:r>
            <a:r>
              <a:rPr lang="es-ES" b="1" dirty="0"/>
              <a:t>desplazamiento de medias o Mean Shift</a:t>
            </a:r>
            <a:r>
              <a:rPr lang="es-ES" b="0" dirty="0"/>
              <a:t> es</a:t>
            </a:r>
            <a:r>
              <a:rPr lang="es-ES" dirty="0"/>
              <a:t> una popular técnica de agrupación no paramétrica que se ha utilizado en muchas áreas de reconocimiento de patrones y visión por ordenador. Su objetivo es descubrir los modos presentes en los datos mediante una rutina de convergencia. </a:t>
            </a:r>
            <a:r>
              <a:rPr lang="es-ES" b="1" dirty="0"/>
              <a:t>El objetivo principal del procedimiento de desplazamiento de la media es determinar los máximos locales o modos presentes en la distribución de los datos</a:t>
            </a:r>
            <a:r>
              <a:rPr lang="es-ES" dirty="0"/>
              <a:t>. El método de estimación de la densidad del </a:t>
            </a:r>
            <a:r>
              <a:rPr lang="es-ES" dirty="0" err="1"/>
              <a:t>kernel</a:t>
            </a:r>
            <a:r>
              <a:rPr lang="es-ES" dirty="0"/>
              <a:t> de la ventana de </a:t>
            </a:r>
            <a:r>
              <a:rPr lang="es-ES" dirty="0" err="1"/>
              <a:t>Parzen</a:t>
            </a:r>
            <a:r>
              <a:rPr lang="es-ES" dirty="0"/>
              <a:t> constituye la base del algoritmo de agrupación del desplazamiento de la media. Comienza con cada punto y luego realiza un procedimiento de ascenso de gradiente hasta la convergencia. Como el vector de desplazamiento de la media siempre apunta hacia la dirección de aumento máximo de la densidad, puede definir un camino que lleva a un punto estacionario de la densidad estimada. Los máximos locales (o modos) de la densidad son tales puntos estacionarios. Este algoritmo de desplazamiento de la media es uno de los métodos de agrupación más utilizados que entran en la categoría de procedimientos de búsqueda de modos. </a:t>
            </a:r>
          </a:p>
          <a:p>
            <a:endParaRPr lang="es-ES" dirty="0"/>
          </a:p>
          <a:p>
            <a:r>
              <a:rPr lang="es-ES" dirty="0"/>
              <a:t>Dependiendo de los métodos de optimización usados para disminuir la función de costes, también se encuentran distintas variantes.</a:t>
            </a:r>
            <a:endParaRPr lang="en-GB"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30</a:t>
            </a:fld>
            <a:endParaRPr lang="es-ES"/>
          </a:p>
        </p:txBody>
      </p:sp>
    </p:spTree>
    <p:extLst>
      <p:ext uri="{BB962C8B-B14F-4D97-AF65-F5344CB8AC3E}">
        <p14:creationId xmlns:p14="http://schemas.microsoft.com/office/powerpoint/2010/main" val="700006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31</a:t>
            </a:fld>
            <a:endParaRPr lang="es-ES"/>
          </a:p>
        </p:txBody>
      </p:sp>
    </p:spTree>
    <p:extLst>
      <p:ext uri="{BB962C8B-B14F-4D97-AF65-F5344CB8AC3E}">
        <p14:creationId xmlns:p14="http://schemas.microsoft.com/office/powerpoint/2010/main" val="2673813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33</a:t>
            </a:fld>
            <a:endParaRPr lang="es-ES"/>
          </a:p>
        </p:txBody>
      </p:sp>
    </p:spTree>
    <p:extLst>
      <p:ext uri="{BB962C8B-B14F-4D97-AF65-F5344CB8AC3E}">
        <p14:creationId xmlns:p14="http://schemas.microsoft.com/office/powerpoint/2010/main" val="283574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34</a:t>
            </a:fld>
            <a:endParaRPr lang="es-ES"/>
          </a:p>
        </p:txBody>
      </p:sp>
    </p:spTree>
    <p:extLst>
      <p:ext uri="{BB962C8B-B14F-4D97-AF65-F5344CB8AC3E}">
        <p14:creationId xmlns:p14="http://schemas.microsoft.com/office/powerpoint/2010/main" val="65435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35</a:t>
            </a:fld>
            <a:endParaRPr lang="es-ES"/>
          </a:p>
        </p:txBody>
      </p:sp>
    </p:spTree>
    <p:extLst>
      <p:ext uri="{BB962C8B-B14F-4D97-AF65-F5344CB8AC3E}">
        <p14:creationId xmlns:p14="http://schemas.microsoft.com/office/powerpoint/2010/main" val="41262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36</a:t>
            </a:fld>
            <a:endParaRPr lang="es-ES"/>
          </a:p>
        </p:txBody>
      </p:sp>
    </p:spTree>
    <p:extLst>
      <p:ext uri="{BB962C8B-B14F-4D97-AF65-F5344CB8AC3E}">
        <p14:creationId xmlns:p14="http://schemas.microsoft.com/office/powerpoint/2010/main" val="661574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algunas versiones mejoradas de K-Means para las que </a:t>
            </a:r>
            <a:r>
              <a:rPr lang="es-ES" dirty="0" err="1"/>
              <a:t>k-means</a:t>
            </a:r>
            <a:r>
              <a:rPr lang="es-ES" dirty="0"/>
              <a:t>++ supone el 10-20% del tiempo total de ejecución y es mejor el otro</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37</a:t>
            </a:fld>
            <a:endParaRPr lang="es-ES"/>
          </a:p>
        </p:txBody>
      </p:sp>
    </p:spTree>
    <p:extLst>
      <p:ext uri="{BB962C8B-B14F-4D97-AF65-F5344CB8AC3E}">
        <p14:creationId xmlns:p14="http://schemas.microsoft.com/office/powerpoint/2010/main" val="256147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Compactación o cohesión del clúster</a:t>
            </a:r>
            <a:r>
              <a:rPr lang="es-ES" dirty="0"/>
              <a:t>: Mide lo </a:t>
            </a:r>
            <a:r>
              <a:rPr lang="es-ES" b="1" dirty="0"/>
              <a:t>cerca que están los objetos dentro del mismo clúster</a:t>
            </a:r>
            <a:r>
              <a:rPr lang="es-ES" dirty="0"/>
              <a:t>. Una menor variación dentro del clúster es un indicador de una buena compacidad (es decir, una buena agrupación). Los diferentes índices para evaluar la compacidad de los clústeres se basan en medidas de distancia, como las distancias medias/medias entre observaciones dentro de los clústeres.</a:t>
            </a:r>
          </a:p>
          <a:p>
            <a:endParaRPr lang="es-ES" dirty="0"/>
          </a:p>
          <a:p>
            <a:r>
              <a:rPr lang="es-ES" b="1" dirty="0"/>
              <a:t>Separación</a:t>
            </a:r>
            <a:r>
              <a:rPr lang="es-ES" dirty="0"/>
              <a:t>: Mide lo bien </a:t>
            </a:r>
            <a:r>
              <a:rPr lang="es-ES" b="1" dirty="0"/>
              <a:t>separado que está un </a:t>
            </a:r>
            <a:r>
              <a:rPr lang="es-ES" b="1" dirty="0" err="1"/>
              <a:t>cluster</a:t>
            </a:r>
            <a:r>
              <a:rPr lang="es-ES" b="1" dirty="0"/>
              <a:t> de otros </a:t>
            </a:r>
            <a:r>
              <a:rPr lang="es-ES" b="1" dirty="0" err="1"/>
              <a:t>clusters</a:t>
            </a:r>
            <a:r>
              <a:rPr lang="es-ES" dirty="0"/>
              <a:t>. Los índices utilizados como medidas de separación incluyen</a:t>
            </a:r>
          </a:p>
          <a:p>
            <a:pPr marL="628650" lvl="1" indent="-171450">
              <a:buFont typeface="Arial" panose="020B0604020202020204" pitchFamily="34" charset="0"/>
              <a:buChar char="•"/>
            </a:pPr>
            <a:r>
              <a:rPr lang="es-ES" dirty="0"/>
              <a:t>las </a:t>
            </a:r>
            <a:r>
              <a:rPr lang="es-ES" b="1" dirty="0"/>
              <a:t>distancias entre los centros </a:t>
            </a:r>
            <a:r>
              <a:rPr lang="es-ES" dirty="0"/>
              <a:t>de los </a:t>
            </a:r>
            <a:r>
              <a:rPr lang="es-ES" dirty="0" err="1"/>
              <a:t>clusters</a:t>
            </a:r>
            <a:endParaRPr lang="es-ES" dirty="0"/>
          </a:p>
          <a:p>
            <a:pPr marL="628650" lvl="1" indent="-171450">
              <a:buFont typeface="Arial" panose="020B0604020202020204" pitchFamily="34" charset="0"/>
              <a:buChar char="•"/>
            </a:pPr>
            <a:r>
              <a:rPr lang="es-ES" dirty="0"/>
              <a:t>las </a:t>
            </a:r>
            <a:r>
              <a:rPr lang="es-ES" b="1" dirty="0"/>
              <a:t>distancias mínimas por pares</a:t>
            </a:r>
            <a:r>
              <a:rPr lang="es-ES" dirty="0"/>
              <a:t> entre los objetos de los distintos </a:t>
            </a:r>
            <a:r>
              <a:rPr lang="es-ES" dirty="0" err="1"/>
              <a:t>clusters</a:t>
            </a:r>
            <a:endParaRPr lang="es-ES" dirty="0"/>
          </a:p>
          <a:p>
            <a:pPr marL="457200" lvl="1" indent="0">
              <a:buFont typeface="Arial" panose="020B0604020202020204" pitchFamily="34" charset="0"/>
              <a:buNone/>
            </a:pPr>
            <a:endParaRPr lang="es-ES" dirty="0"/>
          </a:p>
          <a:p>
            <a:r>
              <a:rPr lang="es-ES" b="1" dirty="0"/>
              <a:t>Conectividad</a:t>
            </a:r>
            <a:r>
              <a:rPr lang="es-ES" dirty="0"/>
              <a:t>: corresponde a la medida en que los objetos se sitúan en el mismo </a:t>
            </a:r>
            <a:r>
              <a:rPr lang="es-ES" dirty="0" err="1"/>
              <a:t>cluster</a:t>
            </a:r>
            <a:r>
              <a:rPr lang="es-ES" dirty="0"/>
              <a:t> que sus vecinos más cercanos en el espacio de datos. La conectividad tiene un valor entre 0 e infinito y debe minimizarse.</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40</a:t>
            </a:fld>
            <a:endParaRPr lang="es-ES"/>
          </a:p>
        </p:txBody>
      </p:sp>
    </p:spTree>
    <p:extLst>
      <p:ext uri="{BB962C8B-B14F-4D97-AF65-F5344CB8AC3E}">
        <p14:creationId xmlns:p14="http://schemas.microsoft.com/office/powerpoint/2010/main" val="3047484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41</a:t>
            </a:fld>
            <a:endParaRPr lang="es-ES"/>
          </a:p>
        </p:txBody>
      </p:sp>
    </p:spTree>
    <p:extLst>
      <p:ext uri="{BB962C8B-B14F-4D97-AF65-F5344CB8AC3E}">
        <p14:creationId xmlns:p14="http://schemas.microsoft.com/office/powerpoint/2010/main" val="238611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42</a:t>
            </a:fld>
            <a:endParaRPr lang="es-ES"/>
          </a:p>
        </p:txBody>
      </p:sp>
    </p:spTree>
    <p:extLst>
      <p:ext uri="{BB962C8B-B14F-4D97-AF65-F5344CB8AC3E}">
        <p14:creationId xmlns:p14="http://schemas.microsoft.com/office/powerpoint/2010/main" val="147556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5</a:t>
            </a:fld>
            <a:endParaRPr lang="es-ES"/>
          </a:p>
        </p:txBody>
      </p:sp>
    </p:spTree>
    <p:extLst>
      <p:ext uri="{BB962C8B-B14F-4D97-AF65-F5344CB8AC3E}">
        <p14:creationId xmlns:p14="http://schemas.microsoft.com/office/powerpoint/2010/main" val="3614940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44</a:t>
            </a:fld>
            <a:endParaRPr lang="es-ES"/>
          </a:p>
        </p:txBody>
      </p:sp>
    </p:spTree>
    <p:extLst>
      <p:ext uri="{BB962C8B-B14F-4D97-AF65-F5344CB8AC3E}">
        <p14:creationId xmlns:p14="http://schemas.microsoft.com/office/powerpoint/2010/main" val="3238457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45</a:t>
            </a:fld>
            <a:endParaRPr lang="es-ES"/>
          </a:p>
        </p:txBody>
      </p:sp>
    </p:spTree>
    <p:extLst>
      <p:ext uri="{BB962C8B-B14F-4D97-AF65-F5344CB8AC3E}">
        <p14:creationId xmlns:p14="http://schemas.microsoft.com/office/powerpoint/2010/main" val="3186883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46</a:t>
            </a:fld>
            <a:endParaRPr lang="es-ES"/>
          </a:p>
        </p:txBody>
      </p:sp>
    </p:spTree>
    <p:extLst>
      <p:ext uri="{BB962C8B-B14F-4D97-AF65-F5344CB8AC3E}">
        <p14:creationId xmlns:p14="http://schemas.microsoft.com/office/powerpoint/2010/main" val="66588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6</a:t>
            </a:fld>
            <a:endParaRPr lang="es-ES"/>
          </a:p>
        </p:txBody>
      </p:sp>
    </p:spTree>
    <p:extLst>
      <p:ext uri="{BB962C8B-B14F-4D97-AF65-F5344CB8AC3E}">
        <p14:creationId xmlns:p14="http://schemas.microsoft.com/office/powerpoint/2010/main" val="123085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7</a:t>
            </a:fld>
            <a:endParaRPr lang="es-ES"/>
          </a:p>
        </p:txBody>
      </p:sp>
    </p:spTree>
    <p:extLst>
      <p:ext uri="{BB962C8B-B14F-4D97-AF65-F5344CB8AC3E}">
        <p14:creationId xmlns:p14="http://schemas.microsoft.com/office/powerpoint/2010/main" val="143634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mj-lt"/>
              </a:rPr>
              <a:t>Bob quiere averiguar la relación entre las características de un teléfono móvil (p. ej., RAM, memoria interna, etc.) y su precio de venta. Pero no es muy bueno en el aprendizaje automático. Así que necesita tu ayuda para resolver este problema.</a:t>
            </a:r>
          </a:p>
          <a:p>
            <a:pPr algn="l"/>
            <a:r>
              <a:rPr lang="es-ES" b="0" i="0" dirty="0">
                <a:solidFill>
                  <a:srgbClr val="000000"/>
                </a:solidFill>
                <a:effectLst/>
                <a:latin typeface="+mj-lt"/>
              </a:rPr>
              <a:t>En este problema no tienes que predecir el precio real, sino un rango de precios que indique lo alto que es el precio</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8</a:t>
            </a:fld>
            <a:endParaRPr lang="es-ES"/>
          </a:p>
        </p:txBody>
      </p:sp>
    </p:spTree>
    <p:extLst>
      <p:ext uri="{BB962C8B-B14F-4D97-AF65-F5344CB8AC3E}">
        <p14:creationId xmlns:p14="http://schemas.microsoft.com/office/powerpoint/2010/main" val="29026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Estamos tan acostumbrados a vivir en tres dimensiones que </a:t>
            </a:r>
            <a:r>
              <a:rPr lang="es-ES" b="1" dirty="0"/>
              <a:t>nuestra intuición nos falla</a:t>
            </a:r>
            <a:r>
              <a:rPr lang="es-ES" dirty="0"/>
              <a:t> cuando intentamos imaginar un espacio de altas dimensiones. Incluso un hipercubo básico de 4D es increíblemente difícil de imaginar en nuestra mente (véase la figura 8-1), por no hablar de un elipsoide de 200 dimensiones doblado en un espacio de 1.000 dimensiones.</a:t>
            </a:r>
          </a:p>
          <a:p>
            <a:endParaRPr lang="es-ES" dirty="0"/>
          </a:p>
          <a:p>
            <a:r>
              <a:rPr lang="es-ES" dirty="0"/>
              <a:t>Resulta que </a:t>
            </a:r>
            <a:r>
              <a:rPr lang="es-ES" b="1" dirty="0"/>
              <a:t>muchas cosas se comportan de manera muy diferente en un espacio de alta dimensión</a:t>
            </a:r>
            <a:r>
              <a:rPr lang="es-ES" dirty="0"/>
              <a:t>. Por ejemplo, si se elige un punto al azar en un cuadrado unitario (un cuadrado de 1 × 1), sólo tendrá un 0,4% de posibilidades de estar situado a menos de 0,001 de un borde (en otras palabras, es muy poco probable que un punto al azar sea "extremo" a lo largo de cualquier dimensión). Pero en un hipercubo unitario de 10.000 dimensiones (un cubo de 1 × 1 × ⋯ × 1, con diez mil 1s), esta probabilidad es superior al 99,999999%. La mayoría de los puntos de un hipercubo de alta dimensión están muy cerca de la frontera.</a:t>
            </a:r>
          </a:p>
          <a:p>
            <a:endParaRPr lang="es-ES" dirty="0"/>
          </a:p>
          <a:p>
            <a:r>
              <a:rPr lang="es-ES" dirty="0"/>
              <a:t>Aquí hay una diferencia más problemática: </a:t>
            </a:r>
            <a:r>
              <a:rPr lang="es-ES" b="1" dirty="0"/>
              <a:t>si se eligen dos puntos al azar en un cuadrado unitario</a:t>
            </a:r>
            <a:r>
              <a:rPr lang="es-ES" dirty="0"/>
              <a:t>, la distancia entre estos dos puntos será, por término medio, de aproximadamente 0,52. Si se eligen dos puntos al azar en un cubo unitario en 3D, la distancia media será aproximadamente de 0,66. Pero, ¿qué pasa con dos puntos elegidos al azar en un hipercubo de 1.000.000 de dimensiones? Pues bien, la distancia media, aunque no lo creas, será de unos 408,25 (aproximadamente 1, 000, 000/6). Esto es bastante contradictorio: ¿cómo pueden estar tan alejados dos puntos cuando ambos se encuentran dentro del mismo hipercubo unitario? Este hecho implica que los conjuntos de datos de alta dimensión corren el riesgo de ser muy escasos: es probable que la mayoría de las instancias de entrenamiento estén muy alejadas entre sí. Por supuesto, esto también significa que una nueva instancia probablemente estará muy lejos de cualquier instancia de entrenamiento, lo que hace que las predicciones sean mucho menos fiables que en dimensiones más bajas, ya que se basarán en extrapolaciones mucho mayores. En resumen, cuantas más dimensiones tenga el conjunto de entrenamiento, mayor será el riesgo de sobreajuste.</a:t>
            </a:r>
          </a:p>
          <a:p>
            <a:endParaRPr lang="es-ES" dirty="0"/>
          </a:p>
          <a:p>
            <a:endParaRPr lang="es-ES" dirty="0"/>
          </a:p>
          <a:p>
            <a:r>
              <a:rPr lang="es-ES" dirty="0"/>
              <a:t>En teoría, </a:t>
            </a:r>
            <a:r>
              <a:rPr lang="es-ES" b="1" dirty="0"/>
              <a:t>una solución a la maldición de la dimensionalidad podría ser aumentar el tamaño del conjunto de entrenamiento</a:t>
            </a:r>
            <a:r>
              <a:rPr lang="es-ES" dirty="0"/>
              <a:t> para alcanzar una densidad suficiente de instancias de entrenamiento. Por desgracia, en la práctica, el número de instancias de entrenamiento necesarias para alcanzar una densidad determinada crece exponencialmente con el número de dimensiones. Con sólo 100 características se necesitarían más instancias de entrenamiento que átomos en el universo observable para que las instancias de entrenamiento estuvieran a una distancia media de 0,1 entre sí, suponiendo que estuvieran repartidas uniformemente en todas las dimensiones.</a:t>
            </a:r>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11</a:t>
            </a:fld>
            <a:endParaRPr lang="es-ES"/>
          </a:p>
        </p:txBody>
      </p:sp>
    </p:spTree>
    <p:extLst>
      <p:ext uri="{BB962C8B-B14F-4D97-AF65-F5344CB8AC3E}">
        <p14:creationId xmlns:p14="http://schemas.microsoft.com/office/powerpoint/2010/main" val="18752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conjuntos de datos de alta dimensión pueden ser </a:t>
            </a:r>
            <a:r>
              <a:rPr lang="es-ES" b="1" dirty="0"/>
              <a:t>muy difíciles de visualizar</a:t>
            </a:r>
            <a:r>
              <a:rPr lang="es-ES" dirty="0"/>
              <a:t>. Mientras que los datos en </a:t>
            </a:r>
            <a:r>
              <a:rPr lang="es-ES" b="1" dirty="0"/>
              <a:t>dos o tres dimensiones </a:t>
            </a:r>
            <a:r>
              <a:rPr lang="es-ES" dirty="0"/>
              <a:t>pueden representarse para mostrar la estructura inherente de los datos, los gráficos equivalentes de alta dimensión son mucho menos intuitivos. Para facilitar la visualización de la estructura de un conjunto de datos, hay que reducir la dimensión de alguna manera.</a:t>
            </a:r>
          </a:p>
          <a:p>
            <a:endParaRPr lang="es-ES" dirty="0"/>
          </a:p>
          <a:p>
            <a:r>
              <a:rPr lang="es-ES" dirty="0"/>
              <a:t>La forma más sencilla de lograr esta reducción de la dimensionalidad es tomar una </a:t>
            </a:r>
            <a:r>
              <a:rPr lang="es-ES" b="1" dirty="0"/>
              <a:t>proyección aleatoria de los datos</a:t>
            </a:r>
            <a:r>
              <a:rPr lang="es-ES" dirty="0"/>
              <a:t>. Aunque esto permite cierto grado de visualización de la estructura de los datos, la aleatoriedad de la elección deja mucho que desear. En una proyección aleatoria, es probable que se pierda la estructura más interesante de los datos.</a:t>
            </a:r>
          </a:p>
          <a:p>
            <a:endParaRPr lang="es-ES" dirty="0"/>
          </a:p>
          <a:p>
            <a:r>
              <a:rPr lang="es-ES" dirty="0"/>
              <a:t>En la mayoría de los problemas del mundo real, las instancias de entrenamiento no están repartidas uniformemente en todas las dimensiones. </a:t>
            </a:r>
            <a:r>
              <a:rPr lang="es-ES" b="1" dirty="0"/>
              <a:t>Muchas características son casi constantes, mientras que otras están muy correlacionadas</a:t>
            </a:r>
            <a:r>
              <a:rPr lang="es-ES" dirty="0"/>
              <a:t> (como se ha comentado anteriormente para MNIST). Como resultado</a:t>
            </a:r>
            <a:r>
              <a:rPr lang="es-ES" b="1" dirty="0"/>
              <a:t>, todas las instancias de entrenamiento se encuentran en realidad dentro de (o cerca de) un subespacio de dimensiones mucho más bajas</a:t>
            </a:r>
            <a:r>
              <a:rPr lang="es-ES" dirty="0"/>
              <a:t> del espacio de altas dimensiones. Esto suena muy abstracto, así que veamos un ejemplo. En la Figura 8-2 puede ver un conjunto de datos en 3D representado por los círculos.</a:t>
            </a:r>
          </a:p>
          <a:p>
            <a:endParaRPr lang="es-ES" dirty="0"/>
          </a:p>
          <a:p>
            <a:r>
              <a:rPr lang="es-ES" dirty="0"/>
              <a:t>Observe que todas las instancias de entrenamiento se encuentran cerca de un plano: éste es un subespacio de baja dimensión (2D) del espacio de alta dimensión (3D). Ahora, si proyectamos cada instancia de entrenamiento perpendicularmente sobre este subespacio (representado por las líneas cortas que conectan las instancias con el plano), obtenemos el nuevo conjunto de datos 2D que se muestra en la Figura 8-3.</a:t>
            </a:r>
          </a:p>
          <a:p>
            <a:endParaRPr lang="es-ES" dirty="0"/>
          </a:p>
          <a:p>
            <a:r>
              <a:rPr lang="es-ES" dirty="0"/>
              <a:t>Y ya está. Acabamos de reducir la dimensionalidad del conjunto de datos de 3D a 2D. Obsérvese que los ejes corresponden a las nuevas características z1 y z2 (las coordenadas de las proyecciones sobre el plano).</a:t>
            </a:r>
          </a:p>
          <a:p>
            <a:endParaRPr lang="es-ES" dirty="0"/>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12</a:t>
            </a:fld>
            <a:endParaRPr lang="es-ES"/>
          </a:p>
        </p:txBody>
      </p:sp>
    </p:spTree>
    <p:extLst>
      <p:ext uri="{BB962C8B-B14F-4D97-AF65-F5344CB8AC3E}">
        <p14:creationId xmlns:p14="http://schemas.microsoft.com/office/powerpoint/2010/main" val="173610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Sin embargo, </a:t>
            </a:r>
            <a:r>
              <a:rPr lang="es-ES" b="1" dirty="0"/>
              <a:t>la proyección no siempre es el mejor enfoque </a:t>
            </a:r>
            <a:r>
              <a:rPr lang="es-ES" dirty="0"/>
              <a:t>para la reducción de la dimensionalidad. En muchos casos, el subespacio puede torcerse y girar, como en el famoso conjunto de datos del juguete del rodillo suizo representado en la Figura 8-4.</a:t>
            </a:r>
          </a:p>
          <a:p>
            <a:endParaRPr lang="es-ES" dirty="0"/>
          </a:p>
          <a:p>
            <a:r>
              <a:rPr lang="es-ES" dirty="0"/>
              <a:t>En esta imagen se representa el rollo suizo. Se trata de un plano enrollado en el espacio. </a:t>
            </a:r>
            <a:r>
              <a:rPr lang="es-ES" b="1" dirty="0"/>
              <a:t>Cuando un hiperplano de dimensión menor que la del espacio se encuentra enrollado o de cualquier otra forma en este se denomina un </a:t>
            </a:r>
            <a:r>
              <a:rPr lang="es-ES" b="1" dirty="0" err="1"/>
              <a:t>manifold</a:t>
            </a:r>
            <a:r>
              <a:rPr lang="es-ES" dirty="0"/>
              <a:t>.</a:t>
            </a:r>
          </a:p>
          <a:p>
            <a:endParaRPr lang="es-ES" dirty="0"/>
          </a:p>
          <a:p>
            <a:r>
              <a:rPr lang="es-ES" dirty="0"/>
              <a:t>Los algoritmos de reducción de la dimensionalidad basados en </a:t>
            </a:r>
            <a:r>
              <a:rPr lang="es-ES" dirty="0" err="1"/>
              <a:t>manifold</a:t>
            </a:r>
            <a:r>
              <a:rPr lang="es-ES" dirty="0"/>
              <a:t> </a:t>
            </a:r>
            <a:r>
              <a:rPr lang="es-ES" dirty="0" err="1"/>
              <a:t>learning</a:t>
            </a:r>
            <a:r>
              <a:rPr lang="es-ES" dirty="0"/>
              <a:t>, se apoyan sobre la </a:t>
            </a:r>
            <a:r>
              <a:rPr lang="es-ES" b="1" dirty="0"/>
              <a:t>asunción de </a:t>
            </a:r>
            <a:r>
              <a:rPr lang="es-ES" b="1" dirty="0" err="1"/>
              <a:t>manifold</a:t>
            </a:r>
            <a:r>
              <a:rPr lang="es-ES" dirty="0"/>
              <a:t>, esto es, que </a:t>
            </a:r>
            <a:r>
              <a:rPr lang="es-ES" b="1" dirty="0"/>
              <a:t>cualquier conjunto de datos multidimensional reside realmente en un </a:t>
            </a:r>
            <a:r>
              <a:rPr lang="es-ES" b="1" dirty="0" err="1"/>
              <a:t>manifold</a:t>
            </a:r>
            <a:r>
              <a:rPr lang="es-ES" b="1" dirty="0"/>
              <a:t> de una dimensión mucho más baja</a:t>
            </a:r>
            <a:r>
              <a:rPr lang="es-ES" dirty="0"/>
              <a:t>. De hecho, este fenómeno se observa empíricamente en muchas ocasiones</a:t>
            </a:r>
          </a:p>
          <a:p>
            <a:endParaRPr lang="es-ES" dirty="0"/>
          </a:p>
          <a:p>
            <a:r>
              <a:rPr lang="es-ES" dirty="0"/>
              <a:t>Simplemente proyectando sobre un plano (por ejemplo, dejando caer x3) se aplastarían diferentes capas del rollo suizo, como se muestra a la izquierda de la Figura 8-5. Sin embargo, lo que realmente se quiere es desenrollar el rollo suizo para obtener el conjunto de datos 2D de la derecha de la Figura 8-5.</a:t>
            </a:r>
          </a:p>
          <a:p>
            <a:endParaRPr lang="es-ES" dirty="0"/>
          </a:p>
          <a:p>
            <a:r>
              <a:rPr lang="es-ES" dirty="0"/>
              <a:t>El rollo suizo es un ejemplo de </a:t>
            </a:r>
            <a:r>
              <a:rPr lang="es-ES" dirty="0" err="1"/>
              <a:t>manifold</a:t>
            </a:r>
            <a:r>
              <a:rPr lang="es-ES" dirty="0"/>
              <a:t> 2D. En pocas palabras, un </a:t>
            </a:r>
            <a:r>
              <a:rPr lang="es-ES" dirty="0" err="1"/>
              <a:t>manifold</a:t>
            </a:r>
            <a:r>
              <a:rPr lang="es-ES" dirty="0"/>
              <a:t> 2D es una forma 2D forma que puede doblarse y retorcerse en un espacio de mayor dimensión. En términos más generales, </a:t>
            </a:r>
            <a:r>
              <a:rPr lang="es-ES" b="1" dirty="0"/>
              <a:t>un d-dimensional es una parte de un espacio n-dimensional (donde d &lt; n) que localmente se asemeja a un hiperplano d-dimensional</a:t>
            </a:r>
            <a:r>
              <a:rPr lang="es-ES" dirty="0"/>
              <a:t>. En el caso del rollo suizo, d = 2 y n = 3: se localmente se asemeja a un plano 2D, pero se enrolla en la tercera dimensión.</a:t>
            </a:r>
          </a:p>
          <a:p>
            <a:endParaRPr lang="es-ES" dirty="0"/>
          </a:p>
          <a:p>
            <a:r>
              <a:rPr lang="es-ES" dirty="0"/>
              <a:t>Muchos algoritmos de reducción de la dimensionalidad trabajan </a:t>
            </a:r>
            <a:r>
              <a:rPr lang="es-ES" b="1" dirty="0"/>
              <a:t>modelando el </a:t>
            </a:r>
            <a:r>
              <a:rPr lang="es-ES" b="1" dirty="0" err="1"/>
              <a:t>manifold</a:t>
            </a:r>
            <a:r>
              <a:rPr lang="es-ES" dirty="0"/>
              <a:t> en el que se encuentran las instancias de entrenamiento, lo que se denomina </a:t>
            </a:r>
            <a:r>
              <a:rPr lang="es-ES" dirty="0" err="1"/>
              <a:t>manifold</a:t>
            </a:r>
            <a:r>
              <a:rPr lang="es-ES" dirty="0"/>
              <a:t> </a:t>
            </a:r>
            <a:r>
              <a:rPr lang="es-ES" dirty="0" err="1"/>
              <a:t>learning</a:t>
            </a:r>
            <a:r>
              <a:rPr lang="es-ES" dirty="0"/>
              <a:t>. Se basa en la hipótesis del </a:t>
            </a:r>
            <a:r>
              <a:rPr lang="es-ES" dirty="0" err="1"/>
              <a:t>manifold</a:t>
            </a:r>
            <a:r>
              <a:rPr lang="es-ES" dirty="0"/>
              <a:t>, también llamada hipótesis del </a:t>
            </a:r>
            <a:r>
              <a:rPr lang="es-ES" dirty="0" err="1"/>
              <a:t>manifold</a:t>
            </a:r>
            <a:r>
              <a:rPr lang="es-ES" dirty="0"/>
              <a:t>, que sostiene que la mayoría de los conjuntos de datos de alta dimensión del mundo real se encuentran cerca de u </a:t>
            </a:r>
            <a:r>
              <a:rPr lang="es-ES" dirty="0" err="1"/>
              <a:t>manifold</a:t>
            </a:r>
            <a:r>
              <a:rPr lang="es-ES" dirty="0"/>
              <a:t> mucho más bajo. Esta hipótesis se observa empíricamente con mucha frecuencia.</a:t>
            </a:r>
          </a:p>
          <a:p>
            <a:endParaRPr lang="es-ES" dirty="0"/>
          </a:p>
          <a:p>
            <a:r>
              <a:rPr lang="es-ES" b="1" dirty="0"/>
              <a:t>Una vez más, pensemos en el conjunto de datos MNIST: todas las imágenes de dígitos escritos a mano tienen algunas similitudes</a:t>
            </a:r>
            <a:r>
              <a:rPr lang="es-ES" dirty="0"/>
              <a:t>. Están formadas por líneas conectadas, los bordes son blancos, están más o menos centradas, etc. más o menos centradas, etc. Si se generan imágenes al azar, sólo una fracción ridículamente ridícula de ellas se parecería a los dígitos escritos a mano. En otras palabras, los grados de libertad disponibles si tratas de crear una imagen de dígitos son dramáticamente menores que los grados de libertad que tendrías si se te permitiera generar cualquier imagen que quisiera. Estas restricciones tienden a comprimir el conjunto de datos en una de dimensiones inferiores.</a:t>
            </a:r>
          </a:p>
          <a:p>
            <a:endParaRPr lang="es-ES" dirty="0"/>
          </a:p>
          <a:p>
            <a:r>
              <a:rPr lang="es-ES" dirty="0"/>
              <a:t>La suposición del </a:t>
            </a:r>
            <a:r>
              <a:rPr lang="es-ES" dirty="0" err="1"/>
              <a:t>manifold</a:t>
            </a:r>
            <a:r>
              <a:rPr lang="es-ES" dirty="0"/>
              <a:t> suele ir acompañada de otra suposición implícita: que </a:t>
            </a:r>
            <a:r>
              <a:rPr lang="es-ES" b="1" dirty="0"/>
              <a:t>la tarea en cuestión</a:t>
            </a:r>
            <a:r>
              <a:rPr lang="es-ES" dirty="0"/>
              <a:t> (por ejemplo, la clasificación o la regresión) </a:t>
            </a:r>
            <a:r>
              <a:rPr lang="es-ES" b="1" dirty="0"/>
              <a:t>será más sencilla si se expresa en el espacio de menor dimensión del </a:t>
            </a:r>
            <a:r>
              <a:rPr lang="es-ES" b="1" dirty="0" err="1"/>
              <a:t>manifold</a:t>
            </a:r>
            <a:r>
              <a:rPr lang="es-ES" dirty="0"/>
              <a:t>. Por ejemplo, en la fila superior de la Figura 8-6, el rollo suizo se divide en dos clases: en el espacio tridimensional (a la izquierda), el límite de decisión sería bastante complejo, pero en el espacio del colector desenrollado en 2D (a la derecha), el límite de decisión es más sencillo. derecha), el límite de decisión es una simple línea recta.</a:t>
            </a:r>
          </a:p>
          <a:p>
            <a:endParaRPr lang="es-ES" dirty="0"/>
          </a:p>
          <a:p>
            <a:r>
              <a:rPr lang="es-ES" dirty="0"/>
              <a:t>En resumen, si se reduce la dimensionalidad del conjunto de entrenamiento antes de entrenar un modelo, normalmente se acelerará el entrenamiento, pero no siempre se obtendrá una solución mejor o más sencilla; todo depende del conjunto de datos.</a:t>
            </a:r>
          </a:p>
          <a:p>
            <a:endParaRPr lang="en-GB" dirty="0"/>
          </a:p>
        </p:txBody>
      </p:sp>
      <p:sp>
        <p:nvSpPr>
          <p:cNvPr id="4" name="Marcador de número de diapositiva 3"/>
          <p:cNvSpPr>
            <a:spLocks noGrp="1"/>
          </p:cNvSpPr>
          <p:nvPr>
            <p:ph type="sldNum" sz="quarter" idx="5"/>
          </p:nvPr>
        </p:nvSpPr>
        <p:spPr/>
        <p:txBody>
          <a:bodyPr/>
          <a:lstStyle/>
          <a:p>
            <a:fld id="{E3D304C5-2059-47EF-A2A7-AB476C4853B2}" type="slidenum">
              <a:rPr lang="es-ES" smtClean="0"/>
              <a:pPr/>
              <a:t>13</a:t>
            </a:fld>
            <a:endParaRPr lang="es-ES"/>
          </a:p>
        </p:txBody>
      </p:sp>
    </p:spTree>
    <p:extLst>
      <p:ext uri="{BB962C8B-B14F-4D97-AF65-F5344CB8AC3E}">
        <p14:creationId xmlns:p14="http://schemas.microsoft.com/office/powerpoint/2010/main" val="1655551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2" name="1 Título"/>
          <p:cNvSpPr>
            <a:spLocks noGrp="1"/>
          </p:cNvSpPr>
          <p:nvPr>
            <p:ph type="ctrTitle"/>
          </p:nvPr>
        </p:nvSpPr>
        <p:spPr>
          <a:xfrm>
            <a:off x="661345" y="1920015"/>
            <a:ext cx="6781467" cy="1470025"/>
          </a:xfrm>
          <a:prstGeom prst="rect">
            <a:avLst/>
          </a:prstGeom>
        </p:spPr>
        <p:txBody>
          <a:bodyPr>
            <a:noAutofit/>
          </a:bodyPr>
          <a:lstStyle>
            <a:lvl1pPr algn="l">
              <a:defRPr sz="3200" b="1">
                <a:solidFill>
                  <a:schemeClr val="bg1"/>
                </a:solidFill>
                <a:latin typeface="+mn-lt"/>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p:nvPr>
        </p:nvSpPr>
        <p:spPr>
          <a:xfrm>
            <a:off x="661345" y="3485422"/>
            <a:ext cx="6778740" cy="1008112"/>
          </a:xfrm>
          <a:prstGeom prst="rect">
            <a:avLst/>
          </a:prstGeom>
        </p:spPr>
        <p:txBody>
          <a:bodyPr>
            <a:normAutofit/>
          </a:bodyPr>
          <a:lstStyle>
            <a:lvl1pPr marL="0" indent="0" algn="l">
              <a:buNone/>
              <a:defRPr sz="2000">
                <a:solidFill>
                  <a:schemeClr val="bg1"/>
                </a:solidFill>
                <a:latin typeface="+mn-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ES" dirty="0"/>
          </a:p>
        </p:txBody>
      </p:sp>
      <p:pic>
        <p:nvPicPr>
          <p:cNvPr id="2050" name="Picture 2" descr="http://www.ceste.es/wp-content/uploads/2016/06/CESTE-MedioDiaman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991" y="0"/>
            <a:ext cx="3425009" cy="6854174"/>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descr="CESTE blanco estrella roja.png"/>
          <p:cNvPicPr>
            <a:picLocks noChangeAspect="1"/>
          </p:cNvPicPr>
          <p:nvPr/>
        </p:nvPicPr>
        <p:blipFill>
          <a:blip r:embed="rId3" cstate="print"/>
          <a:stretch>
            <a:fillRect/>
          </a:stretch>
        </p:blipFill>
        <p:spPr>
          <a:xfrm>
            <a:off x="527382" y="404664"/>
            <a:ext cx="2631105" cy="1259439"/>
          </a:xfrm>
          <a:prstGeom prst="rect">
            <a:avLst/>
          </a:prstGeom>
        </p:spPr>
      </p:pic>
    </p:spTree>
    <p:extLst>
      <p:ext uri="{BB962C8B-B14F-4D97-AF65-F5344CB8AC3E}">
        <p14:creationId xmlns:p14="http://schemas.microsoft.com/office/powerpoint/2010/main" val="1448343888"/>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ción">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23992" y="1144201"/>
            <a:ext cx="5558408" cy="4933323"/>
          </a:xfrm>
          <a:prstGeom prst="rect">
            <a:avLst/>
          </a:prstGeom>
        </p:spPr>
        <p:txBody>
          <a:bodyPr>
            <a:normAutofit/>
          </a:bodyPr>
          <a:lstStyle>
            <a:lvl1pPr marL="0" indent="0">
              <a:buNone/>
              <a:defRPr sz="1800">
                <a:solidFill>
                  <a:schemeClr val="tx1"/>
                </a:solidFill>
                <a:latin typeface="+mn-lt"/>
                <a:cs typeface="Arial" pitchFamily="34" charset="0"/>
              </a:defRPr>
            </a:lvl1pPr>
            <a:lvl2pPr marL="742950" indent="-285750">
              <a:buFont typeface="Wingdings" pitchFamily="2" charset="2"/>
              <a:buChar char="§"/>
              <a:defRPr sz="1600">
                <a:solidFill>
                  <a:schemeClr val="tx1"/>
                </a:solidFill>
                <a:latin typeface="+mn-lt"/>
                <a:cs typeface="Arial" pitchFamily="34" charset="0"/>
              </a:defRPr>
            </a:lvl2pPr>
            <a:lvl3pPr marL="1143000" indent="-228600">
              <a:buFont typeface="Wingdings" pitchFamily="2" charset="2"/>
              <a:buChar char="§"/>
              <a:defRPr sz="1400">
                <a:solidFill>
                  <a:schemeClr val="tx1"/>
                </a:solidFill>
                <a:latin typeface="+mn-lt"/>
                <a:cs typeface="Arial" pitchFamily="34" charset="0"/>
              </a:defRPr>
            </a:lvl3pPr>
            <a:lvl4pPr>
              <a:defRPr sz="1200">
                <a:solidFill>
                  <a:schemeClr val="tx1"/>
                </a:solidFill>
                <a:latin typeface="+mn-lt"/>
                <a:cs typeface="Arial" pitchFamily="34" charset="0"/>
              </a:defRPr>
            </a:lvl4pPr>
            <a:lvl5pPr marL="2057400" indent="-228600">
              <a:buFont typeface="Courier New" pitchFamily="49" charset="0"/>
              <a:buChar char="o"/>
              <a:defRPr sz="1200">
                <a:solidFill>
                  <a:schemeClr val="tx1"/>
                </a:solidFill>
                <a:latin typeface="+mn-lt"/>
                <a:cs typeface="Arial"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6" name="1 Título">
            <a:extLst>
              <a:ext uri="{FF2B5EF4-FFF2-40B4-BE49-F238E27FC236}">
                <a16:creationId xmlns:a16="http://schemas.microsoft.com/office/drawing/2014/main" id="{5029A200-6A51-4254-A641-B6D7AE337EF6}"/>
              </a:ext>
            </a:extLst>
          </p:cNvPr>
          <p:cNvSpPr>
            <a:spLocks noGrp="1"/>
          </p:cNvSpPr>
          <p:nvPr>
            <p:ph type="title"/>
          </p:nvPr>
        </p:nvSpPr>
        <p:spPr>
          <a:xfrm>
            <a:off x="6023992" y="433558"/>
            <a:ext cx="6166800" cy="475200"/>
          </a:xfrm>
          <a:prstGeom prst="rect">
            <a:avLst/>
          </a:prstGeom>
        </p:spPr>
        <p:txBody>
          <a:bodyPr vert="horz" lIns="91440" tIns="45720" rIns="91440" bIns="45720" rtlCol="0" anchor="ctr">
            <a:noAutofit/>
          </a:bodyPr>
          <a:lstStyle>
            <a:lvl1pPr algn="l">
              <a:defRPr lang="es-ES" sz="2400" b="1">
                <a:solidFill>
                  <a:schemeClr val="tx1"/>
                </a:solidFill>
                <a:latin typeface="+mn-lt"/>
                <a:cs typeface="Arial" pitchFamily="34" charset="0"/>
              </a:defRPr>
            </a:lvl1pPr>
          </a:lstStyle>
          <a:p>
            <a:pPr lvl="0" algn="l"/>
            <a:r>
              <a:rPr lang="es-ES" dirty="0"/>
              <a:t>Haga clic para modificar el estilo de título</a:t>
            </a:r>
          </a:p>
        </p:txBody>
      </p:sp>
    </p:spTree>
    <p:extLst>
      <p:ext uri="{BB962C8B-B14F-4D97-AF65-F5344CB8AC3E}">
        <p14:creationId xmlns:p14="http://schemas.microsoft.com/office/powerpoint/2010/main" val="1483750213"/>
      </p:ext>
    </p:extLst>
  </p:cSld>
  <p:clrMapOvr>
    <a:masterClrMapping/>
  </p:clrMapOvr>
  <p:hf hdr="0" ftr="0"/>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ágina 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02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raportada">
    <p:spTree>
      <p:nvGrpSpPr>
        <p:cNvPr id="1" name=""/>
        <p:cNvGrpSpPr/>
        <p:nvPr/>
      </p:nvGrpSpPr>
      <p:grpSpPr>
        <a:xfrm>
          <a:off x="0" y="0"/>
          <a:ext cx="0" cy="0"/>
          <a:chOff x="0" y="0"/>
          <a:chExt cx="0" cy="0"/>
        </a:xfrm>
      </p:grpSpPr>
      <p:sp>
        <p:nvSpPr>
          <p:cNvPr id="4" name="3 CuadroTexto"/>
          <p:cNvSpPr txBox="1"/>
          <p:nvPr userDrawn="1"/>
        </p:nvSpPr>
        <p:spPr>
          <a:xfrm>
            <a:off x="5114353" y="4797152"/>
            <a:ext cx="1963294" cy="461665"/>
          </a:xfrm>
          <a:prstGeom prst="rect">
            <a:avLst/>
          </a:prstGeom>
          <a:noFill/>
        </p:spPr>
        <p:txBody>
          <a:bodyPr wrap="none" rtlCol="0">
            <a:spAutoFit/>
          </a:bodyPr>
          <a:lstStyle/>
          <a:p>
            <a:pPr algn="ctr"/>
            <a:r>
              <a:rPr lang="es-ES" sz="2400" b="1" dirty="0">
                <a:solidFill>
                  <a:schemeClr val="bg1"/>
                </a:solidFill>
              </a:rPr>
              <a:t>www.ceste.es</a:t>
            </a:r>
          </a:p>
        </p:txBody>
      </p:sp>
      <p:pic>
        <p:nvPicPr>
          <p:cNvPr id="6" name="5 Imagen" descr="CESTE blanco estrella roja.png"/>
          <p:cNvPicPr>
            <a:picLocks noChangeAspect="1"/>
          </p:cNvPicPr>
          <p:nvPr userDrawn="1"/>
        </p:nvPicPr>
        <p:blipFill>
          <a:blip r:embed="rId2" cstate="print"/>
          <a:stretch>
            <a:fillRect/>
          </a:stretch>
        </p:blipFill>
        <p:spPr>
          <a:xfrm>
            <a:off x="4188137" y="2516634"/>
            <a:ext cx="3815726" cy="1824732"/>
          </a:xfrm>
          <a:prstGeom prst="rect">
            <a:avLst/>
          </a:prstGeom>
        </p:spPr>
      </p:pic>
    </p:spTree>
    <p:extLst>
      <p:ext uri="{BB962C8B-B14F-4D97-AF65-F5344CB8AC3E}">
        <p14:creationId xmlns:p14="http://schemas.microsoft.com/office/powerpoint/2010/main" val="684730531"/>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8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68" r:id="rId4"/>
  </p:sldLayoutIdLst>
  <p:txStyles>
    <p:titleStyle>
      <a:lvl1pPr algn="ctr" defTabSz="914400" rtl="0" eaLnBrk="1" latinLnBrk="0" hangingPunct="1">
        <a:spcBef>
          <a:spcPct val="0"/>
        </a:spcBef>
        <a:buNone/>
        <a:defRPr lang="es-ES" sz="2400" b="1" kern="1200" smtClean="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customXml" Target="../ink/ink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hyperlink" Target="http://faculty.washington.edu/kayee/pca/supp.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5.xml"/><Relationship Id="rId4" Type="http://schemas.openxmlformats.org/officeDocument/2006/relationships/hyperlink" Target="https://scikit-learn.org/stable/modules/clustering.html#hierarchical-cluster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customXml" Target="../ink/ink6.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hyperlink" Target="https://scikit-learn.org/stable/modules/clustering.html#hierarchical-cluste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customXml" Target="../ink/ink7.xml"/><Relationship Id="rId4" Type="http://schemas.openxmlformats.org/officeDocument/2006/relationships/hyperlink" Target="https://scikit-learn.org/stable/auto_examples/cluster/plot_kmeans_silhouette_analysis.html#sphx-glr-auto-examples-cluster-plot-kmeans-silhouette-analysis-p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customXml" Target="../ink/ink8.xml"/><Relationship Id="rId5" Type="http://schemas.openxmlformats.org/officeDocument/2006/relationships/image" Target="../media/image48.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447060"/>
            <a:ext cx="9144000" cy="213392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s-ES" dirty="0"/>
              <a:t>Machine </a:t>
            </a:r>
            <a:r>
              <a:rPr lang="es-ES" dirty="0" err="1"/>
              <a:t>Learning</a:t>
            </a:r>
            <a:br>
              <a:rPr lang="es-ES" dirty="0"/>
            </a:br>
            <a:r>
              <a:rPr lang="es-ES" sz="4000" dirty="0">
                <a:solidFill>
                  <a:srgbClr val="FF0000"/>
                </a:solidFill>
              </a:rPr>
              <a:t>Aprendizaje no supervisado</a:t>
            </a:r>
            <a:endParaRPr dirty="0">
              <a:solidFill>
                <a:srgbClr val="FF0000"/>
              </a:solidFill>
            </a:endParaRPr>
          </a:p>
        </p:txBody>
      </p:sp>
      <p:sp>
        <p:nvSpPr>
          <p:cNvPr id="89" name="Google Shape;89;p1"/>
          <p:cNvSpPr txBox="1">
            <a:spLocks noGrp="1"/>
          </p:cNvSpPr>
          <p:nvPr>
            <p:ph type="subTitle" idx="1"/>
          </p:nvPr>
        </p:nvSpPr>
        <p:spPr>
          <a:xfrm>
            <a:off x="1524000" y="4202784"/>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s-ES"/>
              <a:t>Data Science Bootcamp</a:t>
            </a:r>
            <a:endParaRPr/>
          </a:p>
          <a:p>
            <a:pPr marL="0" lvl="0" indent="0" algn="ctr" rtl="0">
              <a:lnSpc>
                <a:spcPct val="90000"/>
              </a:lnSpc>
              <a:spcBef>
                <a:spcPts val="1000"/>
              </a:spcBef>
              <a:spcAft>
                <a:spcPts val="0"/>
              </a:spcAft>
              <a:buClr>
                <a:schemeClr val="lt1"/>
              </a:buClr>
              <a:buSzPts val="2400"/>
              <a:buNone/>
            </a:pPr>
            <a:r>
              <a:rPr lang="es-ES"/>
              <a:t>The Bridge</a:t>
            </a:r>
            <a:endParaRPr/>
          </a:p>
        </p:txBody>
      </p:sp>
      <p:pic>
        <p:nvPicPr>
          <p:cNvPr id="90" name="Google Shape;90;p1" descr="Events organizados por The Bridge | Digital Talent Accelerator | Eventbrite"/>
          <p:cNvPicPr preferRelativeResize="0"/>
          <p:nvPr/>
        </p:nvPicPr>
        <p:blipFill rotWithShape="1">
          <a:blip r:embed="rId3">
            <a:alphaModFix/>
          </a:blip>
          <a:srcRect/>
          <a:stretch/>
        </p:blipFill>
        <p:spPr>
          <a:xfrm>
            <a:off x="10629901" y="5505450"/>
            <a:ext cx="823912" cy="823912"/>
          </a:xfrm>
          <a:prstGeom prst="rect">
            <a:avLst/>
          </a:prstGeom>
          <a:noFill/>
          <a:ln>
            <a:noFill/>
          </a:ln>
        </p:spPr>
      </p:pic>
      <p:pic>
        <p:nvPicPr>
          <p:cNvPr id="3" name="Imagen 2">
            <a:extLst>
              <a:ext uri="{FF2B5EF4-FFF2-40B4-BE49-F238E27FC236}">
                <a16:creationId xmlns:a16="http://schemas.microsoft.com/office/drawing/2014/main" id="{2CD5FB4E-FC20-F747-89D6-58FF7973869A}"/>
              </a:ext>
            </a:extLst>
          </p:cNvPr>
          <p:cNvPicPr>
            <a:picLocks noChangeAspect="1"/>
          </p:cNvPicPr>
          <p:nvPr/>
        </p:nvPicPr>
        <p:blipFill>
          <a:blip r:embed="rId4"/>
          <a:stretch>
            <a:fillRect/>
          </a:stretch>
        </p:blipFill>
        <p:spPr>
          <a:xfrm>
            <a:off x="407368" y="503645"/>
            <a:ext cx="3456384" cy="143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1.1</a:t>
            </a:r>
          </a:p>
          <a:p>
            <a:pPr algn="ctr"/>
            <a:endParaRPr lang="es-ES" sz="2400" dirty="0"/>
          </a:p>
          <a:p>
            <a:pPr algn="ctr"/>
            <a:r>
              <a:rPr lang="es-ES" sz="2400" dirty="0"/>
              <a:t>Reducción de dimensionalidad</a:t>
            </a:r>
          </a:p>
        </p:txBody>
      </p:sp>
    </p:spTree>
    <p:extLst>
      <p:ext uri="{BB962C8B-B14F-4D97-AF65-F5344CB8AC3E}">
        <p14:creationId xmlns:p14="http://schemas.microsoft.com/office/powerpoint/2010/main" val="279460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4" name="CuadroTexto 3">
            <a:extLst>
              <a:ext uri="{FF2B5EF4-FFF2-40B4-BE49-F238E27FC236}">
                <a16:creationId xmlns:a16="http://schemas.microsoft.com/office/drawing/2014/main" id="{67060563-8B9F-48B4-89C3-20935D9684AB}"/>
              </a:ext>
            </a:extLst>
          </p:cNvPr>
          <p:cNvSpPr txBox="1"/>
          <p:nvPr/>
        </p:nvSpPr>
        <p:spPr>
          <a:xfrm>
            <a:off x="6096000" y="1196752"/>
            <a:ext cx="5760640" cy="2031325"/>
          </a:xfrm>
          <a:prstGeom prst="rect">
            <a:avLst/>
          </a:prstGeom>
          <a:noFill/>
        </p:spPr>
        <p:txBody>
          <a:bodyPr wrap="square" rtlCol="0">
            <a:spAutoFit/>
          </a:bodyPr>
          <a:lstStyle/>
          <a:p>
            <a:r>
              <a:rPr lang="es-ES" i="1" dirty="0"/>
              <a:t>Busca lo más vital, </a:t>
            </a:r>
          </a:p>
          <a:p>
            <a:r>
              <a:rPr lang="es-ES" i="1" dirty="0"/>
              <a:t>no más lo que es necesidad </a:t>
            </a:r>
          </a:p>
          <a:p>
            <a:r>
              <a:rPr lang="es-ES" i="1" dirty="0"/>
              <a:t>y olvídate de la preocupación. </a:t>
            </a:r>
          </a:p>
          <a:p>
            <a:r>
              <a:rPr lang="es-ES" i="1" dirty="0"/>
              <a:t>Si buscas lo más esencial para vivir sin batallar,</a:t>
            </a:r>
          </a:p>
          <a:p>
            <a:r>
              <a:rPr lang="es-ES" i="1" dirty="0"/>
              <a:t>la naturaleza te lo da.</a:t>
            </a:r>
          </a:p>
          <a:p>
            <a:endParaRPr lang="es-ES" dirty="0"/>
          </a:p>
          <a:p>
            <a:r>
              <a:rPr lang="en-GB" i="1" dirty="0"/>
              <a:t>- </a:t>
            </a:r>
            <a:r>
              <a:rPr lang="en-GB" i="1" dirty="0" err="1"/>
              <a:t>Canción</a:t>
            </a:r>
            <a:r>
              <a:rPr lang="en-GB" i="1" dirty="0"/>
              <a:t> de Baloo [El Libro de la Selva]</a:t>
            </a:r>
          </a:p>
        </p:txBody>
      </p:sp>
      <p:pic>
        <p:nvPicPr>
          <p:cNvPr id="1026" name="Picture 2">
            <a:extLst>
              <a:ext uri="{FF2B5EF4-FFF2-40B4-BE49-F238E27FC236}">
                <a16:creationId xmlns:a16="http://schemas.microsoft.com/office/drawing/2014/main" id="{F0C1BC99-B0D7-4E21-8E7C-EDB5F3F4BC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302" t="7079" b="8194"/>
          <a:stretch/>
        </p:blipFill>
        <p:spPr bwMode="auto">
          <a:xfrm>
            <a:off x="6096000" y="3454100"/>
            <a:ext cx="5616624" cy="279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73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pic>
        <p:nvPicPr>
          <p:cNvPr id="5" name="Imagen 4">
            <a:extLst>
              <a:ext uri="{FF2B5EF4-FFF2-40B4-BE49-F238E27FC236}">
                <a16:creationId xmlns:a16="http://schemas.microsoft.com/office/drawing/2014/main" id="{B251611E-7C0F-4D79-99CA-28995E1B0666}"/>
              </a:ext>
            </a:extLst>
          </p:cNvPr>
          <p:cNvPicPr>
            <a:picLocks noChangeAspect="1"/>
          </p:cNvPicPr>
          <p:nvPr/>
        </p:nvPicPr>
        <p:blipFill>
          <a:blip r:embed="rId3"/>
          <a:stretch>
            <a:fillRect/>
          </a:stretch>
        </p:blipFill>
        <p:spPr>
          <a:xfrm>
            <a:off x="7104110" y="1522205"/>
            <a:ext cx="4057339" cy="2652847"/>
          </a:xfrm>
          <a:prstGeom prst="rect">
            <a:avLst/>
          </a:prstGeom>
        </p:spPr>
      </p:pic>
      <p:pic>
        <p:nvPicPr>
          <p:cNvPr id="7" name="Imagen 6">
            <a:extLst>
              <a:ext uri="{FF2B5EF4-FFF2-40B4-BE49-F238E27FC236}">
                <a16:creationId xmlns:a16="http://schemas.microsoft.com/office/drawing/2014/main" id="{52146194-7A80-4F56-B280-A05E20BDD096}"/>
              </a:ext>
            </a:extLst>
          </p:cNvPr>
          <p:cNvPicPr>
            <a:picLocks noChangeAspect="1"/>
          </p:cNvPicPr>
          <p:nvPr/>
        </p:nvPicPr>
        <p:blipFill>
          <a:blip r:embed="rId4"/>
          <a:stretch>
            <a:fillRect/>
          </a:stretch>
        </p:blipFill>
        <p:spPr>
          <a:xfrm>
            <a:off x="7680176" y="4221088"/>
            <a:ext cx="2947329" cy="2513721"/>
          </a:xfrm>
          <a:prstGeom prst="rect">
            <a:avLst/>
          </a:prstGeom>
        </p:spPr>
      </p:pic>
      <p:sp>
        <p:nvSpPr>
          <p:cNvPr id="8" name="CuadroTexto 7">
            <a:extLst>
              <a:ext uri="{FF2B5EF4-FFF2-40B4-BE49-F238E27FC236}">
                <a16:creationId xmlns:a16="http://schemas.microsoft.com/office/drawing/2014/main" id="{911843E7-6B5F-4082-8660-0A663E19B68E}"/>
              </a:ext>
            </a:extLst>
          </p:cNvPr>
          <p:cNvSpPr txBox="1"/>
          <p:nvPr/>
        </p:nvSpPr>
        <p:spPr>
          <a:xfrm>
            <a:off x="6096000" y="1196752"/>
            <a:ext cx="4896544" cy="369332"/>
          </a:xfrm>
          <a:prstGeom prst="rect">
            <a:avLst/>
          </a:prstGeom>
          <a:noFill/>
        </p:spPr>
        <p:txBody>
          <a:bodyPr wrap="square" rtlCol="0">
            <a:spAutoFit/>
          </a:bodyPr>
          <a:lstStyle/>
          <a:p>
            <a:r>
              <a:rPr lang="es-ES" b="1" dirty="0"/>
              <a:t>Proyección</a:t>
            </a:r>
            <a:endParaRPr lang="en-GB" b="1" dirty="0"/>
          </a:p>
        </p:txBody>
      </p:sp>
    </p:spTree>
    <p:extLst>
      <p:ext uri="{BB962C8B-B14F-4D97-AF65-F5344CB8AC3E}">
        <p14:creationId xmlns:p14="http://schemas.microsoft.com/office/powerpoint/2010/main" val="112218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8" name="CuadroTexto 7">
            <a:extLst>
              <a:ext uri="{FF2B5EF4-FFF2-40B4-BE49-F238E27FC236}">
                <a16:creationId xmlns:a16="http://schemas.microsoft.com/office/drawing/2014/main" id="{911843E7-6B5F-4082-8660-0A663E19B68E}"/>
              </a:ext>
            </a:extLst>
          </p:cNvPr>
          <p:cNvSpPr txBox="1"/>
          <p:nvPr/>
        </p:nvSpPr>
        <p:spPr>
          <a:xfrm>
            <a:off x="6096000" y="1196752"/>
            <a:ext cx="4896544" cy="369332"/>
          </a:xfrm>
          <a:prstGeom prst="rect">
            <a:avLst/>
          </a:prstGeom>
          <a:noFill/>
        </p:spPr>
        <p:txBody>
          <a:bodyPr wrap="square" rtlCol="0">
            <a:spAutoFit/>
          </a:bodyPr>
          <a:lstStyle/>
          <a:p>
            <a:r>
              <a:rPr lang="es-ES" b="1" dirty="0" err="1"/>
              <a:t>Manifolds</a:t>
            </a:r>
            <a:endParaRPr lang="en-GB" b="1" dirty="0"/>
          </a:p>
        </p:txBody>
      </p:sp>
      <p:pic>
        <p:nvPicPr>
          <p:cNvPr id="4" name="Imagen 3">
            <a:extLst>
              <a:ext uri="{FF2B5EF4-FFF2-40B4-BE49-F238E27FC236}">
                <a16:creationId xmlns:a16="http://schemas.microsoft.com/office/drawing/2014/main" id="{A8C30350-EBB9-463A-A8C2-7C04C22C1557}"/>
              </a:ext>
            </a:extLst>
          </p:cNvPr>
          <p:cNvPicPr>
            <a:picLocks noChangeAspect="1"/>
          </p:cNvPicPr>
          <p:nvPr/>
        </p:nvPicPr>
        <p:blipFill>
          <a:blip r:embed="rId3"/>
          <a:stretch>
            <a:fillRect/>
          </a:stretch>
        </p:blipFill>
        <p:spPr>
          <a:xfrm>
            <a:off x="7538178" y="1772816"/>
            <a:ext cx="3046931" cy="2361742"/>
          </a:xfrm>
          <a:prstGeom prst="rect">
            <a:avLst/>
          </a:prstGeom>
        </p:spPr>
      </p:pic>
      <p:pic>
        <p:nvPicPr>
          <p:cNvPr id="9" name="Imagen 8">
            <a:extLst>
              <a:ext uri="{FF2B5EF4-FFF2-40B4-BE49-F238E27FC236}">
                <a16:creationId xmlns:a16="http://schemas.microsoft.com/office/drawing/2014/main" id="{8B54D709-1F30-4A12-9000-244C5157B8D2}"/>
              </a:ext>
            </a:extLst>
          </p:cNvPr>
          <p:cNvPicPr>
            <a:picLocks noChangeAspect="1"/>
          </p:cNvPicPr>
          <p:nvPr/>
        </p:nvPicPr>
        <p:blipFill rotWithShape="1">
          <a:blip r:embed="rId4"/>
          <a:srcRect l="51351"/>
          <a:stretch/>
        </p:blipFill>
        <p:spPr>
          <a:xfrm>
            <a:off x="7392144" y="4343504"/>
            <a:ext cx="3227205" cy="2265919"/>
          </a:xfrm>
          <a:prstGeom prst="rect">
            <a:avLst/>
          </a:prstGeom>
        </p:spPr>
      </p:pic>
    </p:spTree>
    <p:extLst>
      <p:ext uri="{BB962C8B-B14F-4D97-AF65-F5344CB8AC3E}">
        <p14:creationId xmlns:p14="http://schemas.microsoft.com/office/powerpoint/2010/main" val="343347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70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A5C9AAE-DBA2-44B9-BDE5-586A32A89358}"/>
                  </a:ext>
                </a:extLst>
              </p:cNvPr>
              <p:cNvSpPr txBox="1"/>
              <p:nvPr/>
            </p:nvSpPr>
            <p:spPr>
              <a:xfrm>
                <a:off x="6312024" y="3536831"/>
                <a:ext cx="6096000" cy="3120278"/>
              </a:xfrm>
              <a:prstGeom prst="rect">
                <a:avLst/>
              </a:prstGeom>
              <a:noFill/>
            </p:spPr>
            <p:txBody>
              <a:bodyPr wrap="square" rtlCol="0">
                <a:spAutoFit/>
              </a:bodyPr>
              <a:lstStyle/>
              <a:p>
                <a:pPr marL="342900" indent="-342900">
                  <a:buFont typeface="+mj-lt"/>
                  <a:buAutoNum type="arabicPeriod"/>
                </a:pPr>
                <a:r>
                  <a:rPr lang="es-ES" dirty="0"/>
                  <a:t>Centrar los datos de manera que su media sea 0.</a:t>
                </a:r>
              </a:p>
              <a:p>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𝑋</m:t>
                      </m:r>
                      <m:r>
                        <a:rPr lang="es-ES" sz="1800" b="0" i="1" smtClean="0">
                          <a:latin typeface="Cambria Math" panose="02040503050406030204" pitchFamily="18" charset="0"/>
                        </a:rPr>
                        <m:t>=</m:t>
                      </m:r>
                      <m:r>
                        <a:rPr lang="es-ES" sz="1800" b="0" i="1" smtClean="0">
                          <a:latin typeface="Cambria Math" panose="02040503050406030204" pitchFamily="18" charset="0"/>
                        </a:rPr>
                        <m:t>𝑋𝑜𝑙𝑑</m:t>
                      </m:r>
                      <m:r>
                        <a:rPr lang="es-ES" sz="1800" b="0" i="1" smtClean="0">
                          <a:latin typeface="Cambria Math" panose="02040503050406030204" pitchFamily="18" charset="0"/>
                        </a:rPr>
                        <m:t> − </m:t>
                      </m:r>
                      <m:r>
                        <m:rPr>
                          <m:sty m:val="p"/>
                        </m:rPr>
                        <a:rPr lang="el-GR" sz="1800" b="0" i="1" smtClean="0">
                          <a:latin typeface="Cambria Math" panose="02040503050406030204" pitchFamily="18" charset="0"/>
                        </a:rPr>
                        <m:t>μ</m:t>
                      </m:r>
                      <m:r>
                        <a:rPr lang="es-ES" sz="1800" b="0" i="1" baseline="-25000" smtClean="0">
                          <a:latin typeface="Cambria Math" panose="02040503050406030204" pitchFamily="18" charset="0"/>
                        </a:rPr>
                        <m:t>𝑋</m:t>
                      </m:r>
                    </m:oMath>
                  </m:oMathPara>
                </a14:m>
                <a:endParaRPr lang="es-ES" baseline="-25000" dirty="0"/>
              </a:p>
              <a:p>
                <a:pPr marL="342900" indent="-342900">
                  <a:buFont typeface="+mj-lt"/>
                  <a:buAutoNum type="arabicPeriod" startAt="2"/>
                </a:pPr>
                <a:r>
                  <a:rPr lang="es-ES" dirty="0"/>
                  <a:t>Calcular la matriz de covarianzas </a:t>
                </a:r>
                <a:r>
                  <a:rPr lang="el-GR" dirty="0">
                    <a:latin typeface="MS Reference Sans Serif" panose="020B0604030504040204" pitchFamily="34" charset="0"/>
                  </a:rPr>
                  <a:t>Σ</a:t>
                </a:r>
                <a:r>
                  <a:rPr lang="es-ES" baseline="-25000" dirty="0">
                    <a:latin typeface="MS Reference Sans Serif" panose="020B0604030504040204" pitchFamily="34" charset="0"/>
                  </a:rPr>
                  <a:t>X</a:t>
                </a:r>
                <a:r>
                  <a:rPr lang="es-ES" dirty="0">
                    <a:latin typeface="MS Reference Sans Serif" panose="020B0604030504040204" pitchFamily="34" charset="0"/>
                  </a:rPr>
                  <a:t>.</a:t>
                </a:r>
                <a:endParaRPr lang="es-ES" dirty="0"/>
              </a:p>
              <a:p>
                <a:pPr marL="342900" indent="-342900">
                  <a:buFont typeface="+mj-lt"/>
                  <a:buAutoNum type="arabicPeriod" startAt="3"/>
                </a:pPr>
                <a:r>
                  <a:rPr lang="es-ES" dirty="0"/>
                  <a:t>Calcular los autovalores y </a:t>
                </a:r>
                <a:r>
                  <a:rPr lang="es-ES" dirty="0" err="1"/>
                  <a:t>autovectores</a:t>
                </a:r>
                <a:r>
                  <a:rPr lang="es-ES" dirty="0"/>
                  <a:t> (</a:t>
                </a:r>
                <a14:m>
                  <m:oMath xmlns:m="http://schemas.openxmlformats.org/officeDocument/2006/math">
                    <m:r>
                      <m:rPr>
                        <m:nor/>
                      </m:rPr>
                      <a:rPr lang="es-ES" b="0" i="0" dirty="0" smtClean="0">
                        <a:latin typeface="MS Reference Sans Serif" panose="020B0604030504040204" pitchFamily="34" charset="0"/>
                      </a:rPr>
                      <m:t>V</m:t>
                    </m:r>
                  </m:oMath>
                </a14:m>
                <a:r>
                  <a:rPr lang="es-ES" dirty="0"/>
                  <a:t>) usando Descomposición de Valores Singulares (SVD)</a:t>
                </a:r>
              </a:p>
              <a:p>
                <a:pPr lvl="2"/>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𝑈</m:t>
                      </m:r>
                      <m:r>
                        <m:rPr>
                          <m:nor/>
                        </m:rPr>
                        <a:rPr lang="el-GR" dirty="0">
                          <a:latin typeface="MS Reference Sans Serif" panose="020B0604030504040204" pitchFamily="34" charset="0"/>
                        </a:rPr>
                        <m:t>Σ</m:t>
                      </m:r>
                      <m:r>
                        <m:rPr>
                          <m:nor/>
                        </m:rPr>
                        <a:rPr lang="es-ES" baseline="-25000" dirty="0">
                          <a:latin typeface="MS Reference Sans Serif" panose="020B0604030504040204" pitchFamily="34" charset="0"/>
                        </a:rPr>
                        <m:t>X</m:t>
                      </m:r>
                      <m:r>
                        <m:rPr>
                          <m:nor/>
                        </m:rPr>
                        <a:rPr lang="es-ES" b="0" i="0" dirty="0" smtClean="0">
                          <a:latin typeface="MS Reference Sans Serif" panose="020B0604030504040204" pitchFamily="34" charset="0"/>
                        </a:rPr>
                        <m:t>V</m:t>
                      </m:r>
                      <m:r>
                        <m:rPr>
                          <m:nor/>
                        </m:rPr>
                        <a:rPr lang="es-ES" b="0" i="0" baseline="30000" dirty="0" smtClean="0">
                          <a:latin typeface="MS Reference Sans Serif" panose="020B0604030504040204" pitchFamily="34" charset="0"/>
                        </a:rPr>
                        <m:t>T</m:t>
                      </m:r>
                    </m:oMath>
                  </m:oMathPara>
                </a14:m>
                <a:endParaRPr lang="es-ES" baseline="30000" dirty="0"/>
              </a:p>
              <a:p>
                <a:pPr marL="342900" indent="-342900">
                  <a:buFont typeface="+mj-lt"/>
                  <a:buAutoNum type="arabicPeriod" startAt="3"/>
                </a:pPr>
                <a:r>
                  <a:rPr lang="es-ES" dirty="0"/>
                  <a:t>Proyectar sobre el hiperplano formado por las d (d&lt;n) componentes que concentran los mayores autovalores.</a:t>
                </a:r>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baseline="-25000" smtClean="0">
                          <a:latin typeface="Cambria Math" panose="02040503050406030204" pitchFamily="18" charset="0"/>
                        </a:rPr>
                        <m:t>𝑑𝑝𝑟𝑜𝑗</m:t>
                      </m:r>
                      <m:r>
                        <a:rPr lang="es-ES" b="0" i="1" smtClean="0">
                          <a:latin typeface="Cambria Math" panose="02040503050406030204" pitchFamily="18" charset="0"/>
                        </a:rPr>
                        <m:t>=</m:t>
                      </m:r>
                      <m:r>
                        <m:rPr>
                          <m:nor/>
                        </m:rPr>
                        <a:rPr lang="es-ES" b="0" i="0" smtClean="0">
                          <a:latin typeface="Cambria Math" panose="02040503050406030204" pitchFamily="18" charset="0"/>
                        </a:rPr>
                        <m:t>X</m:t>
                      </m:r>
                      <m:r>
                        <m:rPr>
                          <m:nor/>
                        </m:rPr>
                        <a:rPr lang="es-ES" b="0" i="0" dirty="0" smtClean="0">
                          <a:latin typeface="MS Reference Sans Serif" panose="020B0604030504040204" pitchFamily="34" charset="0"/>
                        </a:rPr>
                        <m:t>V</m:t>
                      </m:r>
                      <m:r>
                        <m:rPr>
                          <m:nor/>
                        </m:rPr>
                        <a:rPr lang="es-ES" b="0" i="0" baseline="-25000" dirty="0" smtClean="0">
                          <a:latin typeface="MS Reference Sans Serif" panose="020B0604030504040204" pitchFamily="34" charset="0"/>
                        </a:rPr>
                        <m:t>d</m:t>
                      </m:r>
                    </m:oMath>
                  </m:oMathPara>
                </a14:m>
                <a:endParaRPr lang="es-ES" baseline="-25000" dirty="0"/>
              </a:p>
              <a:p>
                <a:r>
                  <a:rPr lang="es-ES" dirty="0"/>
                  <a:t>Con </a:t>
                </a:r>
                <a14:m>
                  <m:oMath xmlns:m="http://schemas.openxmlformats.org/officeDocument/2006/math">
                    <m:r>
                      <m:rPr>
                        <m:nor/>
                      </m:rPr>
                      <a:rPr lang="es-ES" b="0" i="0" dirty="0" smtClean="0">
                        <a:latin typeface="MS Reference Sans Serif" panose="020B0604030504040204" pitchFamily="34" charset="0"/>
                      </a:rPr>
                      <m:t>V</m:t>
                    </m:r>
                    <m:r>
                      <m:rPr>
                        <m:nor/>
                      </m:rPr>
                      <a:rPr lang="es-ES" b="0" i="0" baseline="-25000" dirty="0" smtClean="0">
                        <a:latin typeface="MS Reference Sans Serif" panose="020B0604030504040204" pitchFamily="34" charset="0"/>
                      </a:rPr>
                      <m:t>d</m:t>
                    </m:r>
                  </m:oMath>
                </a14:m>
                <a:r>
                  <a:rPr lang="es-ES" dirty="0"/>
                  <a:t> la matriz conteniendo las d primeras componentes principales</a:t>
                </a:r>
                <a:endParaRPr lang="en-GB" dirty="0"/>
              </a:p>
            </p:txBody>
          </p:sp>
        </mc:Choice>
        <mc:Fallback xmlns="">
          <p:sp>
            <p:nvSpPr>
              <p:cNvPr id="4" name="CuadroTexto 3">
                <a:extLst>
                  <a:ext uri="{FF2B5EF4-FFF2-40B4-BE49-F238E27FC236}">
                    <a16:creationId xmlns:a16="http://schemas.microsoft.com/office/drawing/2014/main" id="{AA5C9AAE-DBA2-44B9-BDE5-586A32A89358}"/>
                  </a:ext>
                </a:extLst>
              </p:cNvPr>
              <p:cNvSpPr txBox="1">
                <a:spLocks noRot="1" noChangeAspect="1" noMove="1" noResize="1" noEditPoints="1" noAdjustHandles="1" noChangeArrowheads="1" noChangeShapeType="1" noTextEdit="1"/>
              </p:cNvSpPr>
              <p:nvPr/>
            </p:nvSpPr>
            <p:spPr>
              <a:xfrm>
                <a:off x="6312024" y="3536831"/>
                <a:ext cx="6096000" cy="3120278"/>
              </a:xfrm>
              <a:prstGeom prst="rect">
                <a:avLst/>
              </a:prstGeom>
              <a:blipFill>
                <a:blip r:embed="rId3"/>
                <a:stretch>
                  <a:fillRect l="-800" t="-977" b="-2148"/>
                </a:stretch>
              </a:blipFill>
            </p:spPr>
            <p:txBody>
              <a:bodyPr/>
              <a:lstStyle/>
              <a:p>
                <a:r>
                  <a:rPr lang="en-GB">
                    <a:noFill/>
                  </a:rPr>
                  <a:t> </a:t>
                </a:r>
              </a:p>
            </p:txBody>
          </p:sp>
        </mc:Fallback>
      </mc:AlternateContent>
      <p:pic>
        <p:nvPicPr>
          <p:cNvPr id="9" name="Imagen 8">
            <a:extLst>
              <a:ext uri="{FF2B5EF4-FFF2-40B4-BE49-F238E27FC236}">
                <a16:creationId xmlns:a16="http://schemas.microsoft.com/office/drawing/2014/main" id="{8635F23A-50A1-47DD-862B-985C0C3E8FAB}"/>
              </a:ext>
            </a:extLst>
          </p:cNvPr>
          <p:cNvPicPr>
            <a:picLocks noChangeAspect="1"/>
          </p:cNvPicPr>
          <p:nvPr/>
        </p:nvPicPr>
        <p:blipFill>
          <a:blip r:embed="rId4"/>
          <a:stretch>
            <a:fillRect/>
          </a:stretch>
        </p:blipFill>
        <p:spPr>
          <a:xfrm>
            <a:off x="6672064" y="1475347"/>
            <a:ext cx="4503907" cy="2134054"/>
          </a:xfrm>
          <a:prstGeom prst="rect">
            <a:avLst/>
          </a:prstGeom>
        </p:spPr>
      </p:pic>
    </p:spTree>
    <p:extLst>
      <p:ext uri="{BB962C8B-B14F-4D97-AF65-F5344CB8AC3E}">
        <p14:creationId xmlns:p14="http://schemas.microsoft.com/office/powerpoint/2010/main" val="294092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p:sp>
        <p:nvSpPr>
          <p:cNvPr id="5" name="CuadroTexto 4">
            <a:extLst>
              <a:ext uri="{FF2B5EF4-FFF2-40B4-BE49-F238E27FC236}">
                <a16:creationId xmlns:a16="http://schemas.microsoft.com/office/drawing/2014/main" id="{10F7FD02-9993-467D-94EF-4D7269605C98}"/>
              </a:ext>
            </a:extLst>
          </p:cNvPr>
          <p:cNvSpPr txBox="1"/>
          <p:nvPr/>
        </p:nvSpPr>
        <p:spPr>
          <a:xfrm>
            <a:off x="6096000" y="1563757"/>
            <a:ext cx="5256584" cy="3139321"/>
          </a:xfrm>
          <a:prstGeom prst="rect">
            <a:avLst/>
          </a:prstGeom>
          <a:noFill/>
        </p:spPr>
        <p:txBody>
          <a:bodyPr wrap="square" rtlCol="0">
            <a:spAutoFit/>
          </a:bodyPr>
          <a:lstStyle/>
          <a:p>
            <a:r>
              <a:rPr lang="es-ES" dirty="0"/>
              <a:t>Principales elementos:</a:t>
            </a:r>
          </a:p>
          <a:p>
            <a:pPr marL="285750" indent="-285750">
              <a:buFont typeface="Arial" panose="020B0604020202020204" pitchFamily="34" charset="0"/>
              <a:buChar char="•"/>
            </a:pPr>
            <a:r>
              <a:rPr lang="es-ES" dirty="0"/>
              <a:t>Componentes Principales</a:t>
            </a:r>
          </a:p>
          <a:p>
            <a:pPr marL="285750" indent="-285750">
              <a:buFont typeface="Arial" panose="020B0604020202020204" pitchFamily="34" charset="0"/>
              <a:buChar char="•"/>
            </a:pPr>
            <a:r>
              <a:rPr lang="es-ES" dirty="0"/>
              <a:t>Ratio de varianza explicada</a:t>
            </a:r>
          </a:p>
          <a:p>
            <a:pPr lvl="1"/>
            <a:r>
              <a:rPr lang="en-GB" b="1" i="0" u="none" strike="noStrike" baseline="0" dirty="0">
                <a:solidFill>
                  <a:srgbClr val="00009A"/>
                </a:solidFill>
                <a:latin typeface="UbuntuMono-Bold"/>
              </a:rPr>
              <a:t>&gt;&gt;&gt; </a:t>
            </a:r>
            <a:r>
              <a:rPr lang="en-GB" b="0" i="0" u="none" strike="noStrike" baseline="0" dirty="0" err="1">
                <a:solidFill>
                  <a:srgbClr val="000089"/>
                </a:solidFill>
                <a:latin typeface="UbuntuMono-Regular"/>
              </a:rPr>
              <a:t>pca</a:t>
            </a:r>
            <a:r>
              <a:rPr lang="en-GB" b="0" i="0" u="none" strike="noStrike" baseline="0" dirty="0" err="1">
                <a:solidFill>
                  <a:srgbClr val="555555"/>
                </a:solidFill>
                <a:latin typeface="UbuntuMono-Regular"/>
              </a:rPr>
              <a:t>.</a:t>
            </a:r>
            <a:r>
              <a:rPr lang="en-GB" b="0" i="0" u="none" strike="noStrike" baseline="0" dirty="0" err="1">
                <a:solidFill>
                  <a:srgbClr val="000089"/>
                </a:solidFill>
                <a:latin typeface="UbuntuMono-Regular"/>
              </a:rPr>
              <a:t>explained_variance_ratio</a:t>
            </a:r>
            <a:r>
              <a:rPr lang="en-GB" b="0" i="0" u="none" strike="noStrike" baseline="0" dirty="0">
                <a:solidFill>
                  <a:srgbClr val="000089"/>
                </a:solidFill>
                <a:latin typeface="UbuntuMono-Regular"/>
              </a:rPr>
              <a:t>_</a:t>
            </a:r>
          </a:p>
          <a:p>
            <a:pPr lvl="1"/>
            <a:r>
              <a:rPr lang="en-GB" b="0" i="0" u="none" strike="noStrike" baseline="0" dirty="0">
                <a:solidFill>
                  <a:srgbClr val="000000"/>
                </a:solidFill>
                <a:latin typeface="UbuntuMono-Regular"/>
              </a:rPr>
              <a:t>array([0.84248607, 0.14631839])</a:t>
            </a:r>
          </a:p>
          <a:p>
            <a:pPr marL="285750" indent="-285750">
              <a:buFont typeface="Arial" panose="020B0604020202020204" pitchFamily="34" charset="0"/>
              <a:buChar char="•"/>
            </a:pPr>
            <a:r>
              <a:rPr lang="en-GB" dirty="0" err="1">
                <a:solidFill>
                  <a:srgbClr val="000000"/>
                </a:solidFill>
                <a:latin typeface="UbuntuMono-Regular"/>
              </a:rPr>
              <a:t>Número</a:t>
            </a:r>
            <a:r>
              <a:rPr lang="en-GB" dirty="0">
                <a:solidFill>
                  <a:srgbClr val="000000"/>
                </a:solidFill>
                <a:latin typeface="UbuntuMono-Regular"/>
              </a:rPr>
              <a:t> de </a:t>
            </a:r>
            <a:r>
              <a:rPr lang="en-GB" dirty="0" err="1">
                <a:solidFill>
                  <a:srgbClr val="000000"/>
                </a:solidFill>
                <a:latin typeface="UbuntuMono-Regular"/>
              </a:rPr>
              <a:t>dimensiones</a:t>
            </a:r>
            <a:endParaRPr lang="en-GB" dirty="0">
              <a:solidFill>
                <a:srgbClr val="000000"/>
              </a:solidFill>
              <a:latin typeface="UbuntuMono-Regular"/>
            </a:endParaRPr>
          </a:p>
          <a:p>
            <a:pPr lvl="1"/>
            <a:r>
              <a:rPr lang="pt-BR" b="0" i="0" u="none" strike="noStrike" baseline="0" dirty="0" err="1">
                <a:solidFill>
                  <a:srgbClr val="000089"/>
                </a:solidFill>
                <a:latin typeface="UbuntuMono-Regular"/>
              </a:rPr>
              <a:t>pca</a:t>
            </a:r>
            <a:r>
              <a:rPr lang="pt-BR" b="0" i="0" u="none" strike="noStrike" baseline="0" dirty="0">
                <a:solidFill>
                  <a:srgbClr val="000089"/>
                </a:solidFill>
                <a:latin typeface="UbuntuMono-Regular"/>
              </a:rPr>
              <a:t> </a:t>
            </a:r>
            <a:r>
              <a:rPr lang="pt-BR" b="0" i="0" u="none" strike="noStrike" baseline="0" dirty="0">
                <a:solidFill>
                  <a:srgbClr val="555555"/>
                </a:solidFill>
                <a:latin typeface="UbuntuMono-Regular"/>
              </a:rPr>
              <a:t>= </a:t>
            </a:r>
            <a:r>
              <a:rPr lang="pt-BR" b="0" i="0" u="none" strike="noStrike" baseline="0" dirty="0">
                <a:solidFill>
                  <a:srgbClr val="000089"/>
                </a:solidFill>
                <a:latin typeface="UbuntuMono-Regular"/>
              </a:rPr>
              <a:t>PCA</a:t>
            </a:r>
            <a:r>
              <a:rPr lang="pt-BR" b="0" i="0" u="none" strike="noStrike" baseline="0" dirty="0">
                <a:solidFill>
                  <a:srgbClr val="000000"/>
                </a:solidFill>
                <a:latin typeface="UbuntuMono-Regular"/>
              </a:rPr>
              <a:t>(</a:t>
            </a:r>
            <a:r>
              <a:rPr lang="pt-BR" b="0" i="0" u="none" strike="noStrike" baseline="0" dirty="0" err="1">
                <a:solidFill>
                  <a:srgbClr val="000089"/>
                </a:solidFill>
                <a:latin typeface="UbuntuMono-Regular"/>
              </a:rPr>
              <a:t>n_components</a:t>
            </a:r>
            <a:r>
              <a:rPr lang="pt-BR" b="0" i="0" u="none" strike="noStrike" baseline="0" dirty="0">
                <a:solidFill>
                  <a:srgbClr val="555555"/>
                </a:solidFill>
                <a:latin typeface="UbuntuMono-Regular"/>
              </a:rPr>
              <a:t>=</a:t>
            </a:r>
            <a:r>
              <a:rPr lang="pt-BR" b="0" i="0" u="none" strike="noStrike" baseline="0" dirty="0">
                <a:solidFill>
                  <a:srgbClr val="FF6600"/>
                </a:solidFill>
                <a:latin typeface="UbuntuMono-Regular"/>
              </a:rPr>
              <a:t>0.95</a:t>
            </a:r>
            <a:r>
              <a:rPr lang="pt-BR" b="0" i="0" u="none" strike="noStrike" baseline="0" dirty="0">
                <a:solidFill>
                  <a:srgbClr val="000000"/>
                </a:solidFill>
                <a:latin typeface="UbuntuMono-Regular"/>
              </a:rPr>
              <a:t>)</a:t>
            </a:r>
          </a:p>
          <a:p>
            <a:pPr lvl="1"/>
            <a:r>
              <a:rPr lang="en-GB" b="0" i="0" u="none" strike="noStrike" baseline="0" dirty="0" err="1">
                <a:solidFill>
                  <a:srgbClr val="000089"/>
                </a:solidFill>
                <a:latin typeface="UbuntuMono-Regular"/>
              </a:rPr>
              <a:t>X_reduced</a:t>
            </a:r>
            <a:r>
              <a:rPr lang="en-GB" b="0" i="0" u="none" strike="noStrike" baseline="0" dirty="0">
                <a:solidFill>
                  <a:srgbClr val="000089"/>
                </a:solidFill>
                <a:latin typeface="UbuntuMono-Regular"/>
              </a:rPr>
              <a:t> </a:t>
            </a:r>
            <a:r>
              <a:rPr lang="en-GB" b="0" i="0" u="none" strike="noStrike" baseline="0" dirty="0">
                <a:solidFill>
                  <a:srgbClr val="555555"/>
                </a:solidFill>
                <a:latin typeface="UbuntuMono-Regular"/>
              </a:rPr>
              <a:t>= </a:t>
            </a:r>
            <a:r>
              <a:rPr lang="en-GB" b="0" i="0" u="none" strike="noStrike" baseline="0" dirty="0" err="1">
                <a:solidFill>
                  <a:srgbClr val="000089"/>
                </a:solidFill>
                <a:latin typeface="UbuntuMono-Regular"/>
              </a:rPr>
              <a:t>pca</a:t>
            </a:r>
            <a:r>
              <a:rPr lang="en-GB" b="0" i="0" u="none" strike="noStrike" baseline="0" dirty="0" err="1">
                <a:solidFill>
                  <a:srgbClr val="555555"/>
                </a:solidFill>
                <a:latin typeface="UbuntuMono-Regular"/>
              </a:rPr>
              <a:t>.</a:t>
            </a:r>
            <a:r>
              <a:rPr lang="en-GB" b="0" i="0" u="none" strike="noStrike" baseline="0" dirty="0" err="1">
                <a:solidFill>
                  <a:srgbClr val="000089"/>
                </a:solidFill>
                <a:latin typeface="UbuntuMono-Regular"/>
              </a:rPr>
              <a:t>fit_transform</a:t>
            </a:r>
            <a:r>
              <a:rPr lang="en-GB" b="0" i="0" u="none" strike="noStrike" baseline="0" dirty="0">
                <a:solidFill>
                  <a:srgbClr val="000000"/>
                </a:solidFill>
                <a:latin typeface="UbuntuMono-Regular"/>
              </a:rPr>
              <a:t>(</a:t>
            </a:r>
            <a:r>
              <a:rPr lang="en-GB" b="0" i="0" u="none" strike="noStrike" baseline="0" dirty="0" err="1">
                <a:solidFill>
                  <a:srgbClr val="000089"/>
                </a:solidFill>
                <a:latin typeface="UbuntuMono-Regular"/>
              </a:rPr>
              <a:t>X_train</a:t>
            </a:r>
            <a:r>
              <a:rPr lang="en-GB" b="0" i="0" u="none" strike="noStrike" baseline="0" dirty="0">
                <a:solidFill>
                  <a:srgbClr val="000000"/>
                </a:solidFill>
                <a:latin typeface="UbuntuMono-Regular"/>
              </a:rPr>
              <a:t>)</a:t>
            </a:r>
          </a:p>
          <a:p>
            <a:pPr marL="285750" indent="-285750">
              <a:buFont typeface="Arial" panose="020B0604020202020204" pitchFamily="34" charset="0"/>
              <a:buChar char="•"/>
            </a:pPr>
            <a:r>
              <a:rPr lang="en-GB" dirty="0">
                <a:solidFill>
                  <a:srgbClr val="000000"/>
                </a:solidFill>
                <a:latin typeface="UbuntuMono-Regular"/>
              </a:rPr>
              <a:t>Pesos de las variables </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n-GB" dirty="0"/>
          </a:p>
        </p:txBody>
      </p:sp>
      <p:pic>
        <p:nvPicPr>
          <p:cNvPr id="2054" name="Picture 6">
            <a:extLst>
              <a:ext uri="{FF2B5EF4-FFF2-40B4-BE49-F238E27FC236}">
                <a16:creationId xmlns:a16="http://schemas.microsoft.com/office/drawing/2014/main" id="{0F9FCE02-3799-4E69-A050-B6EE920B41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9" t="2809" r="30194" b="29577"/>
          <a:stretch/>
        </p:blipFill>
        <p:spPr bwMode="auto">
          <a:xfrm>
            <a:off x="9565592" y="5088024"/>
            <a:ext cx="1711624" cy="17166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6D47678-6E38-49A1-9B31-917F65C620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0919"/>
          <a:stretch/>
        </p:blipFill>
        <p:spPr bwMode="auto">
          <a:xfrm>
            <a:off x="6673241" y="5092484"/>
            <a:ext cx="2892351" cy="171668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4A54D41B-1004-430B-B4AF-F52D7903F396}"/>
              </a:ext>
            </a:extLst>
          </p:cNvPr>
          <p:cNvPicPr>
            <a:picLocks noChangeAspect="1"/>
          </p:cNvPicPr>
          <p:nvPr/>
        </p:nvPicPr>
        <p:blipFill>
          <a:blip r:embed="rId5"/>
          <a:stretch>
            <a:fillRect/>
          </a:stretch>
        </p:blipFill>
        <p:spPr>
          <a:xfrm>
            <a:off x="7466620" y="4077072"/>
            <a:ext cx="3237892" cy="920029"/>
          </a:xfrm>
          <a:prstGeom prst="rect">
            <a:avLst/>
          </a:prstGeom>
        </p:spPr>
      </p:pic>
    </p:spTree>
    <p:extLst>
      <p:ext uri="{BB962C8B-B14F-4D97-AF65-F5344CB8AC3E}">
        <p14:creationId xmlns:p14="http://schemas.microsoft.com/office/powerpoint/2010/main" val="2487617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PCA</a:t>
            </a:r>
            <a:endParaRPr lang="en-GB" b="1" dirty="0"/>
          </a:p>
        </p:txBody>
      </p:sp>
      <p:sp>
        <p:nvSpPr>
          <p:cNvPr id="5" name="CuadroTexto 4">
            <a:extLst>
              <a:ext uri="{FF2B5EF4-FFF2-40B4-BE49-F238E27FC236}">
                <a16:creationId xmlns:a16="http://schemas.microsoft.com/office/drawing/2014/main" id="{10F7FD02-9993-467D-94EF-4D7269605C98}"/>
              </a:ext>
            </a:extLst>
          </p:cNvPr>
          <p:cNvSpPr txBox="1"/>
          <p:nvPr/>
        </p:nvSpPr>
        <p:spPr>
          <a:xfrm>
            <a:off x="6096000" y="1563757"/>
            <a:ext cx="5256584" cy="3970318"/>
          </a:xfrm>
          <a:prstGeom prst="rect">
            <a:avLst/>
          </a:prstGeom>
          <a:noFill/>
        </p:spPr>
        <p:txBody>
          <a:bodyPr wrap="square" rtlCol="0">
            <a:spAutoFit/>
          </a:bodyPr>
          <a:lstStyle/>
          <a:p>
            <a:r>
              <a:rPr lang="es-ES" dirty="0"/>
              <a:t>Aplicaciones:</a:t>
            </a:r>
          </a:p>
          <a:p>
            <a:pPr marL="285750" indent="-285750">
              <a:buFont typeface="Arial" panose="020B0604020202020204" pitchFamily="34" charset="0"/>
              <a:buChar char="•"/>
            </a:pPr>
            <a:r>
              <a:rPr lang="es-ES" dirty="0"/>
              <a:t>Ingeniería de predictores:</a:t>
            </a:r>
          </a:p>
          <a:p>
            <a:pPr marL="742950" lvl="1" indent="-285750">
              <a:buFont typeface="Courier New" panose="02070309020205020404" pitchFamily="49" charset="0"/>
              <a:buChar char="o"/>
            </a:pPr>
            <a:r>
              <a:rPr lang="es-ES" dirty="0"/>
              <a:t>Proyección</a:t>
            </a:r>
          </a:p>
          <a:p>
            <a:pPr marL="742950" lvl="1" indent="-285750">
              <a:buFont typeface="Courier New" panose="02070309020205020404" pitchFamily="49" charset="0"/>
              <a:buChar char="o"/>
            </a:pPr>
            <a:r>
              <a:rPr lang="es-ES" dirty="0"/>
              <a:t>Usar pesos para inferir relaciones</a:t>
            </a:r>
          </a:p>
          <a:p>
            <a:pPr marL="285750" indent="-285750">
              <a:buFont typeface="Arial" panose="020B0604020202020204" pitchFamily="34" charset="0"/>
              <a:buChar char="•"/>
            </a:pPr>
            <a:r>
              <a:rPr lang="es-ES" dirty="0"/>
              <a:t>Compresión de archivos. MNIST </a:t>
            </a:r>
            <a:r>
              <a:rPr lang="es-ES" dirty="0" err="1"/>
              <a:t>Dataset</a:t>
            </a:r>
            <a:r>
              <a:rPr lang="es-ES" dirty="0"/>
              <a:t>.</a:t>
            </a:r>
          </a:p>
          <a:p>
            <a:pPr marL="742950" lvl="1" indent="-285750">
              <a:buFont typeface="Courier New" panose="02070309020205020404" pitchFamily="49" charset="0"/>
              <a:buChar char="o"/>
            </a:pPr>
            <a:r>
              <a:rPr lang="es-ES" dirty="0"/>
              <a:t>Conservando 95% varianza: de 784 </a:t>
            </a:r>
            <a:r>
              <a:rPr lang="es-ES" dirty="0" err="1"/>
              <a:t>pixels</a:t>
            </a:r>
            <a:r>
              <a:rPr lang="es-ES" dirty="0"/>
              <a:t> a 154</a:t>
            </a:r>
          </a:p>
          <a:p>
            <a:pPr marL="742950" lvl="1" indent="-285750">
              <a:buFont typeface="Courier New" panose="02070309020205020404" pitchFamily="49" charset="0"/>
              <a:buChar char="o"/>
            </a:pPr>
            <a:r>
              <a:rPr lang="es-ES" dirty="0"/>
              <a:t>Compresión al 20%</a:t>
            </a:r>
          </a:p>
          <a:p>
            <a:pPr marL="742950" lvl="1" indent="-285750">
              <a:buFont typeface="Courier New" panose="02070309020205020404" pitchFamily="49" charset="0"/>
              <a:buChar char="o"/>
            </a:pPr>
            <a:r>
              <a:rPr lang="es-ES" dirty="0"/>
              <a:t>Posibilidad de recuperación del fichero original.</a:t>
            </a:r>
          </a:p>
          <a:p>
            <a:pPr algn="l"/>
            <a:r>
              <a:rPr lang="pt-BR" sz="1800" b="0" i="0" u="none" strike="noStrike" baseline="0" dirty="0" err="1">
                <a:solidFill>
                  <a:srgbClr val="000089"/>
                </a:solidFill>
                <a:latin typeface="UbuntuMono-Regular"/>
              </a:rPr>
              <a:t>pca</a:t>
            </a:r>
            <a:r>
              <a:rPr lang="pt-BR" sz="1800" b="0" i="0" u="none" strike="noStrike" baseline="0" dirty="0">
                <a:solidFill>
                  <a:srgbClr val="000089"/>
                </a:solidFill>
                <a:latin typeface="UbuntuMono-Regular"/>
              </a:rPr>
              <a:t> </a:t>
            </a:r>
            <a:r>
              <a:rPr lang="pt-BR" sz="1800" b="0" i="0" u="none" strike="noStrike" baseline="0" dirty="0">
                <a:solidFill>
                  <a:srgbClr val="555555"/>
                </a:solidFill>
                <a:latin typeface="UbuntuMono-Regular"/>
              </a:rPr>
              <a:t>= </a:t>
            </a:r>
            <a:r>
              <a:rPr lang="pt-BR" sz="1800" b="0" i="0" u="none" strike="noStrike" baseline="0" dirty="0">
                <a:solidFill>
                  <a:srgbClr val="000089"/>
                </a:solidFill>
                <a:latin typeface="UbuntuMono-Regular"/>
              </a:rPr>
              <a:t>PCA</a:t>
            </a:r>
            <a:r>
              <a:rPr lang="pt-BR" sz="1800" b="0" i="0" u="none" strike="noStrike" baseline="0" dirty="0">
                <a:solidFill>
                  <a:srgbClr val="000000"/>
                </a:solidFill>
                <a:latin typeface="UbuntuMono-Regular"/>
              </a:rPr>
              <a:t>(</a:t>
            </a:r>
            <a:r>
              <a:rPr lang="pt-BR" sz="1800" b="0" i="0" u="none" strike="noStrike" baseline="0" dirty="0" err="1">
                <a:solidFill>
                  <a:srgbClr val="000089"/>
                </a:solidFill>
                <a:latin typeface="UbuntuMono-Regular"/>
              </a:rPr>
              <a:t>n_components</a:t>
            </a:r>
            <a:r>
              <a:rPr lang="pt-BR" sz="1800" b="0" i="0" u="none" strike="noStrike" baseline="0" dirty="0">
                <a:solidFill>
                  <a:srgbClr val="000089"/>
                </a:solidFill>
                <a:latin typeface="UbuntuMono-Regular"/>
              </a:rPr>
              <a:t> </a:t>
            </a:r>
            <a:r>
              <a:rPr lang="pt-BR" sz="1800" b="0" i="0" u="none" strike="noStrike" baseline="0" dirty="0">
                <a:solidFill>
                  <a:srgbClr val="555555"/>
                </a:solidFill>
                <a:latin typeface="UbuntuMono-Regular"/>
              </a:rPr>
              <a:t>= </a:t>
            </a:r>
            <a:r>
              <a:rPr lang="pt-BR" sz="1800" b="0" i="0" u="none" strike="noStrike" baseline="0" dirty="0">
                <a:solidFill>
                  <a:srgbClr val="FF6600"/>
                </a:solidFill>
                <a:latin typeface="UbuntuMono-Regular"/>
              </a:rPr>
              <a:t>154</a:t>
            </a:r>
            <a:r>
              <a:rPr lang="pt-BR" sz="1800" b="0" i="0" u="none" strike="noStrike" baseline="0" dirty="0">
                <a:solidFill>
                  <a:srgbClr val="000000"/>
                </a:solidFill>
                <a:latin typeface="UbuntuMono-Regular"/>
              </a:rPr>
              <a:t>)</a:t>
            </a:r>
          </a:p>
          <a:p>
            <a:pPr algn="l"/>
            <a:r>
              <a:rPr lang="en-GB" sz="1800" b="0" i="0" u="none" strike="noStrike" baseline="0" dirty="0" err="1">
                <a:solidFill>
                  <a:srgbClr val="000089"/>
                </a:solidFill>
                <a:latin typeface="UbuntuMono-Regular"/>
              </a:rPr>
              <a:t>X_reduced</a:t>
            </a:r>
            <a:r>
              <a:rPr lang="en-GB" sz="1800" b="0" i="0" u="none" strike="noStrike" baseline="0" dirty="0">
                <a:solidFill>
                  <a:srgbClr val="000089"/>
                </a:solidFill>
                <a:latin typeface="UbuntuMono-Regular"/>
              </a:rPr>
              <a:t> </a:t>
            </a:r>
            <a:r>
              <a:rPr lang="en-GB" sz="1800" b="0" i="0" u="none" strike="noStrike" baseline="0" dirty="0">
                <a:solidFill>
                  <a:srgbClr val="555555"/>
                </a:solidFill>
                <a:latin typeface="UbuntuMono-Regular"/>
              </a:rPr>
              <a:t>= </a:t>
            </a:r>
            <a:r>
              <a:rPr lang="en-GB" sz="1800" b="0" i="0" u="none" strike="noStrike" baseline="0" dirty="0" err="1">
                <a:solidFill>
                  <a:srgbClr val="000089"/>
                </a:solidFill>
                <a:latin typeface="UbuntuMono-Regular"/>
              </a:rPr>
              <a:t>pca</a:t>
            </a:r>
            <a:r>
              <a:rPr lang="en-GB" sz="1800" b="0" i="0" u="none" strike="noStrike" baseline="0" dirty="0" err="1">
                <a:solidFill>
                  <a:srgbClr val="555555"/>
                </a:solidFill>
                <a:latin typeface="UbuntuMono-Regular"/>
              </a:rPr>
              <a:t>.</a:t>
            </a:r>
            <a:r>
              <a:rPr lang="en-GB" sz="1800" b="0" i="0" u="none" strike="noStrike" baseline="0" dirty="0" err="1">
                <a:solidFill>
                  <a:srgbClr val="000089"/>
                </a:solidFill>
                <a:latin typeface="UbuntuMono-Regular"/>
              </a:rPr>
              <a:t>fit_transform</a:t>
            </a:r>
            <a:r>
              <a:rPr lang="en-GB" sz="1800" b="0" i="0" u="none" strike="noStrike" baseline="0" dirty="0">
                <a:solidFill>
                  <a:srgbClr val="000000"/>
                </a:solidFill>
                <a:latin typeface="UbuntuMono-Regular"/>
              </a:rPr>
              <a:t>(</a:t>
            </a:r>
            <a:r>
              <a:rPr lang="en-GB" sz="1800" b="0" i="0" u="none" strike="noStrike" baseline="0" dirty="0" err="1">
                <a:solidFill>
                  <a:srgbClr val="000089"/>
                </a:solidFill>
                <a:latin typeface="UbuntuMono-Regular"/>
              </a:rPr>
              <a:t>X_train</a:t>
            </a:r>
            <a:r>
              <a:rPr lang="en-GB" sz="1800" b="0" i="0" u="none" strike="noStrike" baseline="0" dirty="0">
                <a:solidFill>
                  <a:srgbClr val="000000"/>
                </a:solidFill>
                <a:latin typeface="UbuntuMono-Regular"/>
              </a:rPr>
              <a:t>)</a:t>
            </a:r>
          </a:p>
          <a:p>
            <a:pPr algn="l"/>
            <a:r>
              <a:rPr lang="en-GB" sz="1800" b="0" i="0" u="none" strike="noStrike" baseline="0" dirty="0" err="1">
                <a:solidFill>
                  <a:srgbClr val="000089"/>
                </a:solidFill>
                <a:latin typeface="UbuntuMono-Regular"/>
              </a:rPr>
              <a:t>X_recovered</a:t>
            </a:r>
            <a:r>
              <a:rPr lang="en-GB" sz="1800" b="0" i="0" u="none" strike="noStrike" baseline="0" dirty="0">
                <a:solidFill>
                  <a:srgbClr val="000089"/>
                </a:solidFill>
                <a:latin typeface="UbuntuMono-Regular"/>
              </a:rPr>
              <a:t> </a:t>
            </a:r>
            <a:r>
              <a:rPr lang="en-GB" sz="1800" b="0" i="0" u="none" strike="noStrike" baseline="0" dirty="0">
                <a:solidFill>
                  <a:srgbClr val="555555"/>
                </a:solidFill>
                <a:latin typeface="UbuntuMono-Regular"/>
              </a:rPr>
              <a:t>= </a:t>
            </a:r>
            <a:r>
              <a:rPr lang="en-GB" sz="1800" b="0" i="0" u="none" strike="noStrike" baseline="0" dirty="0" err="1">
                <a:solidFill>
                  <a:srgbClr val="000089"/>
                </a:solidFill>
                <a:latin typeface="UbuntuMono-Regular"/>
              </a:rPr>
              <a:t>pca</a:t>
            </a:r>
            <a:r>
              <a:rPr lang="en-GB" sz="1800" b="0" i="0" u="none" strike="noStrike" baseline="0" dirty="0" err="1">
                <a:solidFill>
                  <a:srgbClr val="555555"/>
                </a:solidFill>
                <a:latin typeface="UbuntuMono-Regular"/>
              </a:rPr>
              <a:t>.</a:t>
            </a:r>
            <a:r>
              <a:rPr lang="en-GB" sz="1800" b="0" i="0" u="none" strike="noStrike" baseline="0" dirty="0" err="1">
                <a:solidFill>
                  <a:srgbClr val="000089"/>
                </a:solidFill>
                <a:latin typeface="UbuntuMono-Regular"/>
              </a:rPr>
              <a:t>inverse_transform</a:t>
            </a:r>
            <a:r>
              <a:rPr lang="en-GB" sz="1800" b="0" i="0" u="none" strike="noStrike" baseline="0" dirty="0">
                <a:solidFill>
                  <a:srgbClr val="000000"/>
                </a:solidFill>
                <a:latin typeface="UbuntuMono-Regular"/>
              </a:rPr>
              <a:t>(</a:t>
            </a:r>
            <a:r>
              <a:rPr lang="en-GB" sz="1800" b="0" i="0" u="none" strike="noStrike" baseline="0" dirty="0" err="1">
                <a:solidFill>
                  <a:srgbClr val="000089"/>
                </a:solidFill>
                <a:latin typeface="UbuntuMono-Regular"/>
              </a:rPr>
              <a:t>X_reduced</a:t>
            </a:r>
            <a:r>
              <a:rPr lang="en-GB" sz="1800" b="0" i="0" u="none" strike="noStrike" baseline="0" dirty="0">
                <a:solidFill>
                  <a:srgbClr val="000000"/>
                </a:solidFill>
                <a:latin typeface="UbuntuMono-Regular"/>
              </a:rPr>
              <a:t>)</a:t>
            </a:r>
            <a:endParaRPr lang="es-ES" dirty="0"/>
          </a:p>
          <a:p>
            <a:pPr marL="285750" indent="-285750">
              <a:buFont typeface="Arial" panose="020B0604020202020204" pitchFamily="34" charset="0"/>
              <a:buChar char="•"/>
            </a:pPr>
            <a:endParaRPr lang="en-GB" dirty="0"/>
          </a:p>
        </p:txBody>
      </p:sp>
      <p:pic>
        <p:nvPicPr>
          <p:cNvPr id="6" name="Imagen 5">
            <a:extLst>
              <a:ext uri="{FF2B5EF4-FFF2-40B4-BE49-F238E27FC236}">
                <a16:creationId xmlns:a16="http://schemas.microsoft.com/office/drawing/2014/main" id="{66A9870C-42A6-4334-8FA8-DB00FAEFCBF7}"/>
              </a:ext>
            </a:extLst>
          </p:cNvPr>
          <p:cNvPicPr>
            <a:picLocks noChangeAspect="1"/>
          </p:cNvPicPr>
          <p:nvPr/>
        </p:nvPicPr>
        <p:blipFill>
          <a:blip r:embed="rId3"/>
          <a:stretch>
            <a:fillRect/>
          </a:stretch>
        </p:blipFill>
        <p:spPr>
          <a:xfrm>
            <a:off x="7248128" y="5265328"/>
            <a:ext cx="2952328" cy="1491418"/>
          </a:xfrm>
          <a:prstGeom prst="rect">
            <a:avLst/>
          </a:prstGeom>
        </p:spPr>
      </p:pic>
    </p:spTree>
    <p:extLst>
      <p:ext uri="{BB962C8B-B14F-4D97-AF65-F5344CB8AC3E}">
        <p14:creationId xmlns:p14="http://schemas.microsoft.com/office/powerpoint/2010/main" val="286239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Reducción de la Dimensionalidad</a:t>
            </a:r>
          </a:p>
        </p:txBody>
      </p:sp>
      <p:sp>
        <p:nvSpPr>
          <p:cNvPr id="2" name="CuadroTexto 1">
            <a:extLst>
              <a:ext uri="{FF2B5EF4-FFF2-40B4-BE49-F238E27FC236}">
                <a16:creationId xmlns:a16="http://schemas.microsoft.com/office/drawing/2014/main" id="{4F478D5D-BBEC-4735-A0C2-4CA2BDDAFDD2}"/>
              </a:ext>
            </a:extLst>
          </p:cNvPr>
          <p:cNvSpPr txBox="1"/>
          <p:nvPr/>
        </p:nvSpPr>
        <p:spPr>
          <a:xfrm>
            <a:off x="6096000" y="1196752"/>
            <a:ext cx="2952328" cy="369332"/>
          </a:xfrm>
          <a:prstGeom prst="rect">
            <a:avLst/>
          </a:prstGeom>
          <a:noFill/>
        </p:spPr>
        <p:txBody>
          <a:bodyPr wrap="square" rtlCol="0">
            <a:spAutoFit/>
          </a:bodyPr>
          <a:lstStyle/>
          <a:p>
            <a:r>
              <a:rPr lang="es-ES" b="1" dirty="0"/>
              <a:t>Manifold </a:t>
            </a:r>
            <a:r>
              <a:rPr lang="es-ES" b="1" dirty="0" err="1"/>
              <a:t>Learning</a:t>
            </a:r>
            <a:endParaRPr lang="en-GB" b="1" dirty="0"/>
          </a:p>
        </p:txBody>
      </p:sp>
      <p:pic>
        <p:nvPicPr>
          <p:cNvPr id="7" name="Imagen 6">
            <a:extLst>
              <a:ext uri="{FF2B5EF4-FFF2-40B4-BE49-F238E27FC236}">
                <a16:creationId xmlns:a16="http://schemas.microsoft.com/office/drawing/2014/main" id="{28C5706A-F64F-482D-8A3C-81C36C8444DB}"/>
              </a:ext>
            </a:extLst>
          </p:cNvPr>
          <p:cNvPicPr>
            <a:picLocks noChangeAspect="1"/>
          </p:cNvPicPr>
          <p:nvPr/>
        </p:nvPicPr>
        <p:blipFill rotWithShape="1">
          <a:blip r:embed="rId3"/>
          <a:srcRect r="31619"/>
          <a:stretch/>
        </p:blipFill>
        <p:spPr>
          <a:xfrm>
            <a:off x="9192344" y="4705405"/>
            <a:ext cx="2889760" cy="1458151"/>
          </a:xfrm>
          <a:prstGeom prst="rect">
            <a:avLst/>
          </a:prstGeom>
        </p:spPr>
      </p:pic>
      <p:sp>
        <p:nvSpPr>
          <p:cNvPr id="8" name="CuadroTexto 7">
            <a:extLst>
              <a:ext uri="{FF2B5EF4-FFF2-40B4-BE49-F238E27FC236}">
                <a16:creationId xmlns:a16="http://schemas.microsoft.com/office/drawing/2014/main" id="{79B3624C-F4C8-4FA3-AFF4-15E74CD9BACD}"/>
              </a:ext>
            </a:extLst>
          </p:cNvPr>
          <p:cNvSpPr txBox="1"/>
          <p:nvPr/>
        </p:nvSpPr>
        <p:spPr>
          <a:xfrm>
            <a:off x="6168008" y="1566084"/>
            <a:ext cx="5688632"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t>Kernel</a:t>
            </a:r>
            <a:r>
              <a:rPr lang="es-ES" dirty="0"/>
              <a:t> PCA: Transforma los datos con una función no lineal, aplica el PCA y proyecta sobre un espacio d-dimensional.</a:t>
            </a:r>
          </a:p>
          <a:p>
            <a:pPr marL="285750" indent="-285750">
              <a:buFont typeface="Arial" panose="020B0604020202020204" pitchFamily="34" charset="0"/>
              <a:buChar char="•"/>
            </a:pPr>
            <a:r>
              <a:rPr lang="es-ES" dirty="0"/>
              <a:t>Linear Local </a:t>
            </a:r>
            <a:r>
              <a:rPr lang="es-ES" dirty="0" err="1"/>
              <a:t>Embedding</a:t>
            </a:r>
            <a:r>
              <a:rPr lang="es-ES" dirty="0"/>
              <a:t> (LLE): Codifica las relaciones lineales con sus vecinos y las usa para buscar los vectores d-dimensionales que mejor conservan esta propiedad.</a:t>
            </a:r>
          </a:p>
          <a:p>
            <a:pPr marL="285750" indent="-285750">
              <a:buFont typeface="Arial" panose="020B0604020202020204" pitchFamily="34" charset="0"/>
              <a:buChar char="•"/>
            </a:pPr>
            <a:r>
              <a:rPr lang="es-ES" dirty="0" err="1"/>
              <a:t>Isomap</a:t>
            </a:r>
            <a:r>
              <a:rPr lang="es-ES" dirty="0"/>
              <a:t>: Similar a LLE pero preserva las distancias geodésicas entre los vecinos.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n-GB" dirty="0"/>
          </a:p>
        </p:txBody>
      </p:sp>
      <p:pic>
        <p:nvPicPr>
          <p:cNvPr id="12" name="Imagen 11">
            <a:extLst>
              <a:ext uri="{FF2B5EF4-FFF2-40B4-BE49-F238E27FC236}">
                <a16:creationId xmlns:a16="http://schemas.microsoft.com/office/drawing/2014/main" id="{F33A344D-5D3A-4ACD-A6EC-2A0C7BD5DEAA}"/>
              </a:ext>
            </a:extLst>
          </p:cNvPr>
          <p:cNvPicPr>
            <a:picLocks noChangeAspect="1"/>
          </p:cNvPicPr>
          <p:nvPr/>
        </p:nvPicPr>
        <p:blipFill>
          <a:blip r:embed="rId4"/>
          <a:stretch>
            <a:fillRect/>
          </a:stretch>
        </p:blipFill>
        <p:spPr>
          <a:xfrm>
            <a:off x="6384032" y="4293096"/>
            <a:ext cx="2903795" cy="2348880"/>
          </a:xfrm>
          <a:prstGeom prst="rect">
            <a:avLst/>
          </a:prstGeom>
        </p:spPr>
      </p:pic>
    </p:spTree>
    <p:extLst>
      <p:ext uri="{BB962C8B-B14F-4D97-AF65-F5344CB8AC3E}">
        <p14:creationId xmlns:p14="http://schemas.microsoft.com/office/powerpoint/2010/main" val="422899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2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A30044A-B8EF-4CB2-B304-5D8FB6A53F29}"/>
              </a:ext>
            </a:extLst>
          </p:cNvPr>
          <p:cNvSpPr/>
          <p:nvPr/>
        </p:nvSpPr>
        <p:spPr>
          <a:xfrm>
            <a:off x="6096000" y="1913076"/>
            <a:ext cx="5806999" cy="30318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Unidad Temática 2:</a:t>
            </a:r>
          </a:p>
          <a:p>
            <a:pPr algn="ctr"/>
            <a:endParaRPr lang="es-ES" sz="2400" dirty="0"/>
          </a:p>
          <a:p>
            <a:pPr algn="ctr"/>
            <a:r>
              <a:rPr lang="es-ES" sz="2400" dirty="0"/>
              <a:t>Aplicación de modelos no supervisados</a:t>
            </a:r>
          </a:p>
        </p:txBody>
      </p:sp>
    </p:spTree>
    <p:extLst>
      <p:ext uri="{BB962C8B-B14F-4D97-AF65-F5344CB8AC3E}">
        <p14:creationId xmlns:p14="http://schemas.microsoft.com/office/powerpoint/2010/main" val="3134952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endParaRPr lang="es-ES" sz="2400" dirty="0"/>
          </a:p>
          <a:p>
            <a:pPr algn="ctr"/>
            <a:r>
              <a:rPr lang="es-ES" sz="2400" dirty="0" err="1"/>
              <a:t>Clustering</a:t>
            </a:r>
            <a:r>
              <a:rPr lang="es-ES" sz="2400" dirty="0"/>
              <a:t> Jerárquico</a:t>
            </a:r>
          </a:p>
        </p:txBody>
      </p:sp>
    </p:spTree>
    <p:extLst>
      <p:ext uri="{BB962C8B-B14F-4D97-AF65-F5344CB8AC3E}">
        <p14:creationId xmlns:p14="http://schemas.microsoft.com/office/powerpoint/2010/main" val="252070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200329"/>
          </a:xfrm>
          <a:prstGeom prst="rect">
            <a:avLst/>
          </a:prstGeom>
          <a:noFill/>
        </p:spPr>
        <p:txBody>
          <a:bodyPr wrap="square" rtlCol="0">
            <a:spAutoFit/>
          </a:bodyPr>
          <a:lstStyle/>
          <a:p>
            <a:r>
              <a:rPr lang="es-ES" dirty="0"/>
              <a:t>Elementos Principales:</a:t>
            </a:r>
          </a:p>
          <a:p>
            <a:pPr marL="285750" indent="-285750">
              <a:buFont typeface="Arial" panose="020B0604020202020204" pitchFamily="34" charset="0"/>
              <a:buChar char="•"/>
            </a:pPr>
            <a:r>
              <a:rPr lang="es-ES" dirty="0"/>
              <a:t>Puntos en un espacio n-dimensional</a:t>
            </a:r>
          </a:p>
          <a:p>
            <a:pPr marL="285750" indent="-285750">
              <a:buFont typeface="Arial" panose="020B0604020202020204" pitchFamily="34" charset="0"/>
              <a:buChar char="•"/>
            </a:pPr>
            <a:r>
              <a:rPr lang="es-ES" dirty="0"/>
              <a:t>Definición de distancia entre </a:t>
            </a:r>
            <a:r>
              <a:rPr lang="es-ES" dirty="0" err="1"/>
              <a:t>clusters</a:t>
            </a:r>
            <a:endParaRPr lang="es-ES" dirty="0"/>
          </a:p>
          <a:p>
            <a:pPr marL="285750" indent="-285750">
              <a:buFont typeface="Arial" panose="020B0604020202020204" pitchFamily="34" charset="0"/>
              <a:buChar char="•"/>
            </a:pPr>
            <a:r>
              <a:rPr lang="es-ES" dirty="0"/>
              <a:t>Definición de punto de corte en </a:t>
            </a:r>
            <a:r>
              <a:rPr lang="es-ES" dirty="0" err="1"/>
              <a:t>Dendrograma</a:t>
            </a:r>
            <a:endParaRPr lang="en-GB" dirty="0"/>
          </a:p>
        </p:txBody>
      </p:sp>
      <p:pic>
        <p:nvPicPr>
          <p:cNvPr id="4098" name="Picture 2">
            <a:extLst>
              <a:ext uri="{FF2B5EF4-FFF2-40B4-BE49-F238E27FC236}">
                <a16:creationId xmlns:a16="http://schemas.microsoft.com/office/drawing/2014/main" id="{620B2BC5-BABE-409E-B300-4D73E8AAA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2" t="6299" r="21251" b="15350"/>
          <a:stretch/>
        </p:blipFill>
        <p:spPr bwMode="auto">
          <a:xfrm>
            <a:off x="8957769" y="4502779"/>
            <a:ext cx="3069518" cy="203596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BAFE360-8EB0-4B7B-9E0F-8588F58F2FB5}"/>
              </a:ext>
            </a:extLst>
          </p:cNvPr>
          <p:cNvSpPr txBox="1"/>
          <p:nvPr/>
        </p:nvSpPr>
        <p:spPr>
          <a:xfrm>
            <a:off x="6229273" y="2488828"/>
            <a:ext cx="5664742" cy="2031325"/>
          </a:xfrm>
          <a:prstGeom prst="rect">
            <a:avLst/>
          </a:prstGeom>
          <a:noFill/>
        </p:spPr>
        <p:txBody>
          <a:bodyPr wrap="square" rtlCol="0">
            <a:spAutoFit/>
          </a:bodyPr>
          <a:lstStyle/>
          <a:p>
            <a:r>
              <a:rPr lang="es-ES" b="1" dirty="0" err="1"/>
              <a:t>Dendrograma</a:t>
            </a:r>
            <a:endParaRPr lang="es-ES" b="1" dirty="0"/>
          </a:p>
          <a:p>
            <a:r>
              <a:rPr lang="es-ES" b="1" dirty="0"/>
              <a:t>Eje X</a:t>
            </a:r>
            <a:r>
              <a:rPr lang="es-ES" dirty="0"/>
              <a:t>: Puntos </a:t>
            </a:r>
            <a:r>
              <a:rPr lang="es-ES" dirty="0" err="1"/>
              <a:t>clusterizados</a:t>
            </a:r>
            <a:endParaRPr lang="es-ES" b="1" dirty="0"/>
          </a:p>
          <a:p>
            <a:r>
              <a:rPr lang="es-ES" b="1" dirty="0"/>
              <a:t>Eje Y</a:t>
            </a:r>
            <a:r>
              <a:rPr lang="es-ES" dirty="0"/>
              <a:t>: Distancias</a:t>
            </a:r>
          </a:p>
          <a:p>
            <a:r>
              <a:rPr lang="es-ES" b="1" dirty="0"/>
              <a:t>Ramas del árbol</a:t>
            </a:r>
            <a:r>
              <a:rPr lang="es-ES" dirty="0"/>
              <a:t>: Conectan las distintas hojas del </a:t>
            </a:r>
            <a:r>
              <a:rPr lang="es-ES" dirty="0" err="1"/>
              <a:t>dendrograma</a:t>
            </a:r>
            <a:r>
              <a:rPr lang="es-ES" dirty="0"/>
              <a:t>. Dos grupos conectados por una rama que se bifurca en y</a:t>
            </a:r>
            <a:r>
              <a:rPr lang="es-ES" baseline="-25000" dirty="0"/>
              <a:t>0</a:t>
            </a:r>
            <a:r>
              <a:rPr lang="es-ES" dirty="0"/>
              <a:t> dan lugar a dos </a:t>
            </a:r>
            <a:r>
              <a:rPr lang="es-ES" dirty="0" err="1"/>
              <a:t>clusters</a:t>
            </a:r>
            <a:r>
              <a:rPr lang="es-ES" dirty="0"/>
              <a:t> que distan y</a:t>
            </a:r>
            <a:r>
              <a:rPr lang="es-ES" baseline="-25000" dirty="0"/>
              <a:t>0 </a:t>
            </a:r>
            <a:r>
              <a:rPr lang="es-ES" dirty="0"/>
              <a:t>el uno del otro.</a:t>
            </a:r>
            <a:endParaRPr lang="en-GB" dirty="0"/>
          </a:p>
        </p:txBody>
      </p:sp>
      <p:sp>
        <p:nvSpPr>
          <p:cNvPr id="11" name="CuadroTexto 10">
            <a:extLst>
              <a:ext uri="{FF2B5EF4-FFF2-40B4-BE49-F238E27FC236}">
                <a16:creationId xmlns:a16="http://schemas.microsoft.com/office/drawing/2014/main" id="{87DC313A-A849-4A23-B794-5E462F29E620}"/>
              </a:ext>
            </a:extLst>
          </p:cNvPr>
          <p:cNvSpPr txBox="1"/>
          <p:nvPr/>
        </p:nvSpPr>
        <p:spPr>
          <a:xfrm>
            <a:off x="6229273" y="4433044"/>
            <a:ext cx="2728496" cy="2308324"/>
          </a:xfrm>
          <a:prstGeom prst="rect">
            <a:avLst/>
          </a:prstGeom>
          <a:noFill/>
        </p:spPr>
        <p:txBody>
          <a:bodyPr wrap="square" rtlCol="0">
            <a:spAutoFit/>
          </a:bodyPr>
          <a:lstStyle/>
          <a:p>
            <a:pPr marL="285750" indent="-285750">
              <a:buFont typeface="Arial" panose="020B0604020202020204" pitchFamily="34" charset="0"/>
              <a:buChar char="•"/>
            </a:pPr>
            <a:r>
              <a:rPr lang="es-ES" dirty="0"/>
              <a:t>Corte &gt; A: 2 </a:t>
            </a:r>
            <a:r>
              <a:rPr lang="es-ES" dirty="0" err="1"/>
              <a:t>clusters</a:t>
            </a:r>
            <a:endParaRPr lang="es-ES" dirty="0"/>
          </a:p>
          <a:p>
            <a:r>
              <a:rPr lang="es-ES" dirty="0"/>
              <a:t>      d(C1, C2) = 0.65</a:t>
            </a:r>
          </a:p>
          <a:p>
            <a:endParaRPr lang="es-ES" dirty="0"/>
          </a:p>
          <a:p>
            <a:pPr marL="285750" indent="-285750">
              <a:buFont typeface="Arial" panose="020B0604020202020204" pitchFamily="34" charset="0"/>
              <a:buChar char="•"/>
            </a:pPr>
            <a:r>
              <a:rPr lang="es-ES" dirty="0"/>
              <a:t>A &gt; Corte &gt; B: 4 </a:t>
            </a:r>
            <a:r>
              <a:rPr lang="es-ES" dirty="0" err="1"/>
              <a:t>clusters</a:t>
            </a:r>
            <a:endParaRPr lang="es-ES" dirty="0"/>
          </a:p>
          <a:p>
            <a:r>
              <a:rPr lang="es-ES" dirty="0"/>
              <a:t>      d(C1, C2) = 0.55</a:t>
            </a:r>
          </a:p>
          <a:p>
            <a:r>
              <a:rPr lang="es-ES" dirty="0"/>
              <a:t>      d(C3, C4) = 0.57</a:t>
            </a:r>
          </a:p>
          <a:p>
            <a:r>
              <a:rPr lang="es-ES" dirty="0"/>
              <a:t>      d(C1, C4) = 0.65</a:t>
            </a:r>
          </a:p>
          <a:p>
            <a:r>
              <a:rPr lang="es-ES" dirty="0"/>
              <a:t>       </a:t>
            </a:r>
            <a:endParaRPr lang="en-GB" dirty="0"/>
          </a:p>
        </p:txBody>
      </p:sp>
    </p:spTree>
    <p:extLst>
      <p:ext uri="{BB962C8B-B14F-4D97-AF65-F5344CB8AC3E}">
        <p14:creationId xmlns:p14="http://schemas.microsoft.com/office/powerpoint/2010/main" val="3536155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03257" y="1268760"/>
            <a:ext cx="5760640" cy="1754326"/>
          </a:xfrm>
          <a:prstGeom prst="rect">
            <a:avLst/>
          </a:prstGeom>
          <a:noFill/>
        </p:spPr>
        <p:txBody>
          <a:bodyPr wrap="square" rtlCol="0">
            <a:spAutoFit/>
          </a:bodyPr>
          <a:lstStyle/>
          <a:p>
            <a:r>
              <a:rPr lang="es-ES" b="1" dirty="0"/>
              <a:t>Single </a:t>
            </a:r>
            <a:r>
              <a:rPr lang="es-ES" b="1" dirty="0" err="1"/>
              <a:t>Linkage</a:t>
            </a:r>
            <a:r>
              <a:rPr lang="es-ES" b="1" dirty="0"/>
              <a:t>: </a:t>
            </a:r>
            <a:r>
              <a:rPr lang="es-ES" dirty="0"/>
              <a:t>Se define la distancia entre </a:t>
            </a:r>
            <a:r>
              <a:rPr lang="es-ES" dirty="0" err="1"/>
              <a:t>clusters</a:t>
            </a:r>
            <a:r>
              <a:rPr lang="es-ES" dirty="0"/>
              <a:t> como la distancia entre sus puntos más cercanos.</a:t>
            </a:r>
          </a:p>
          <a:p>
            <a:pPr marL="285750" indent="-285750">
              <a:buFont typeface="Arial" panose="020B0604020202020204" pitchFamily="34" charset="0"/>
              <a:buChar char="•"/>
            </a:pPr>
            <a:r>
              <a:rPr lang="es-ES" dirty="0"/>
              <a:t>Mucha importancia a la cercanía local</a:t>
            </a:r>
          </a:p>
          <a:p>
            <a:pPr marL="285750" indent="-285750">
              <a:buFont typeface="Arial" panose="020B0604020202020204" pitchFamily="34" charset="0"/>
              <a:buChar char="•"/>
            </a:pPr>
            <a:r>
              <a:rPr lang="es-ES" dirty="0"/>
              <a:t>Puede proporcional </a:t>
            </a:r>
            <a:r>
              <a:rPr lang="es-ES" dirty="0" err="1"/>
              <a:t>clusters</a:t>
            </a:r>
            <a:r>
              <a:rPr lang="es-ES" dirty="0"/>
              <a:t> no elípticos, normalmente alargados</a:t>
            </a:r>
          </a:p>
          <a:p>
            <a:pPr marL="285750" indent="-285750">
              <a:buFont typeface="Arial" panose="020B0604020202020204" pitchFamily="34" charset="0"/>
              <a:buChar char="•"/>
            </a:pPr>
            <a:r>
              <a:rPr lang="es-ES" dirty="0"/>
              <a:t>Sensible a </a:t>
            </a:r>
            <a:r>
              <a:rPr lang="es-ES" dirty="0" err="1"/>
              <a:t>outliers</a:t>
            </a:r>
            <a:endParaRPr lang="en-GB" dirty="0"/>
          </a:p>
        </p:txBody>
      </p:sp>
      <p:pic>
        <p:nvPicPr>
          <p:cNvPr id="3074" name="Picture 2" descr="single linkage">
            <a:extLst>
              <a:ext uri="{FF2B5EF4-FFF2-40B4-BE49-F238E27FC236}">
                <a16:creationId xmlns:a16="http://schemas.microsoft.com/office/drawing/2014/main" id="{86C3BAD3-5E5E-4F0F-BD95-3BB5DD4FE1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569" b="16027"/>
          <a:stretch/>
        </p:blipFill>
        <p:spPr bwMode="auto">
          <a:xfrm>
            <a:off x="9336360" y="2387751"/>
            <a:ext cx="1882647" cy="67557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6254A73-BF4F-4B00-A392-A1D8B572060E}"/>
              </a:ext>
            </a:extLst>
          </p:cNvPr>
          <p:cNvSpPr txBox="1"/>
          <p:nvPr/>
        </p:nvSpPr>
        <p:spPr>
          <a:xfrm>
            <a:off x="6103257" y="3035389"/>
            <a:ext cx="5760640" cy="1754326"/>
          </a:xfrm>
          <a:prstGeom prst="rect">
            <a:avLst/>
          </a:prstGeom>
          <a:noFill/>
        </p:spPr>
        <p:txBody>
          <a:bodyPr wrap="square" rtlCol="0">
            <a:spAutoFit/>
          </a:bodyPr>
          <a:lstStyle/>
          <a:p>
            <a:r>
              <a:rPr lang="es-ES" b="1" dirty="0"/>
              <a:t>Complete </a:t>
            </a:r>
            <a:r>
              <a:rPr lang="es-ES" b="1" dirty="0" err="1"/>
              <a:t>Linkage</a:t>
            </a:r>
            <a:r>
              <a:rPr lang="es-ES" b="1" dirty="0"/>
              <a:t>: </a:t>
            </a:r>
            <a:r>
              <a:rPr lang="es-ES" dirty="0"/>
              <a:t>Se define la distancia entre </a:t>
            </a:r>
            <a:r>
              <a:rPr lang="es-ES" dirty="0" err="1"/>
              <a:t>clusters</a:t>
            </a:r>
            <a:r>
              <a:rPr lang="es-ES" dirty="0"/>
              <a:t> como la distancia entre sus puntos más lejanos.</a:t>
            </a:r>
          </a:p>
          <a:p>
            <a:pPr marL="285750" indent="-285750">
              <a:buFont typeface="Arial" panose="020B0604020202020204" pitchFamily="34" charset="0"/>
              <a:buChar char="•"/>
            </a:pPr>
            <a:r>
              <a:rPr lang="es-ES" dirty="0"/>
              <a:t>Tiene en cuenta interacciones no locales</a:t>
            </a:r>
          </a:p>
          <a:p>
            <a:pPr marL="285750" indent="-285750">
              <a:buFont typeface="Arial" panose="020B0604020202020204" pitchFamily="34" charset="0"/>
              <a:buChar char="•"/>
            </a:pPr>
            <a:r>
              <a:rPr lang="es-ES" dirty="0"/>
              <a:t>Da lugar a </a:t>
            </a:r>
            <a:r>
              <a:rPr lang="es-ES" dirty="0" err="1"/>
              <a:t>clusters</a:t>
            </a:r>
            <a:r>
              <a:rPr lang="es-ES" dirty="0"/>
              <a:t> compactos</a:t>
            </a:r>
          </a:p>
          <a:p>
            <a:pPr marL="285750" indent="-285750">
              <a:buFont typeface="Arial" panose="020B0604020202020204" pitchFamily="34" charset="0"/>
              <a:buChar char="•"/>
            </a:pPr>
            <a:r>
              <a:rPr lang="es-ES" dirty="0"/>
              <a:t>Sensible a </a:t>
            </a:r>
            <a:r>
              <a:rPr lang="es-ES" dirty="0" err="1"/>
              <a:t>outliers</a:t>
            </a:r>
            <a:endParaRPr lang="es-ES" dirty="0"/>
          </a:p>
          <a:p>
            <a:endParaRPr lang="en-GB" dirty="0"/>
          </a:p>
        </p:txBody>
      </p:sp>
      <p:pic>
        <p:nvPicPr>
          <p:cNvPr id="3076" name="Picture 4" descr="complete linkage">
            <a:extLst>
              <a:ext uri="{FF2B5EF4-FFF2-40B4-BE49-F238E27FC236}">
                <a16:creationId xmlns:a16="http://schemas.microsoft.com/office/drawing/2014/main" id="{3EF36177-B834-455C-AA4A-13C37791D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609" b="14186"/>
          <a:stretch/>
        </p:blipFill>
        <p:spPr bwMode="auto">
          <a:xfrm>
            <a:off x="9347304" y="3912552"/>
            <a:ext cx="1860758"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2D265E6-B7C2-4062-915A-FB40D1795832}"/>
              </a:ext>
            </a:extLst>
          </p:cNvPr>
          <p:cNvPicPr>
            <a:picLocks noChangeAspect="1"/>
          </p:cNvPicPr>
          <p:nvPr/>
        </p:nvPicPr>
        <p:blipFill>
          <a:blip r:embed="rId5"/>
          <a:stretch>
            <a:fillRect/>
          </a:stretch>
        </p:blipFill>
        <p:spPr>
          <a:xfrm>
            <a:off x="6456040" y="4683884"/>
            <a:ext cx="4968552" cy="2064179"/>
          </a:xfrm>
          <a:prstGeom prst="rect">
            <a:avLst/>
          </a:prstGeom>
        </p:spPr>
      </p:pic>
    </p:spTree>
    <p:extLst>
      <p:ext uri="{BB962C8B-B14F-4D97-AF65-F5344CB8AC3E}">
        <p14:creationId xmlns:p14="http://schemas.microsoft.com/office/powerpoint/2010/main" val="96277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477328"/>
          </a:xfrm>
          <a:prstGeom prst="rect">
            <a:avLst/>
          </a:prstGeom>
          <a:noFill/>
        </p:spPr>
        <p:txBody>
          <a:bodyPr wrap="square" rtlCol="0">
            <a:spAutoFit/>
          </a:bodyPr>
          <a:lstStyle/>
          <a:p>
            <a:r>
              <a:rPr lang="es-ES" b="1" dirty="0" err="1"/>
              <a:t>Average</a:t>
            </a:r>
            <a:r>
              <a:rPr lang="es-ES" b="1" dirty="0"/>
              <a:t> </a:t>
            </a:r>
            <a:r>
              <a:rPr lang="es-ES" b="1" dirty="0" err="1"/>
              <a:t>Linkage</a:t>
            </a:r>
            <a:r>
              <a:rPr lang="es-ES" b="1" dirty="0"/>
              <a:t>: </a:t>
            </a:r>
            <a:r>
              <a:rPr lang="es-ES" dirty="0"/>
              <a:t>Se define la distancia entre </a:t>
            </a:r>
            <a:r>
              <a:rPr lang="es-ES" dirty="0" err="1"/>
              <a:t>clusters</a:t>
            </a:r>
            <a:r>
              <a:rPr lang="es-ES" dirty="0"/>
              <a:t> como la media de las distancias entre sus puntos.</a:t>
            </a:r>
          </a:p>
          <a:p>
            <a:pPr marL="285750" indent="-285750">
              <a:buFont typeface="Arial" panose="020B0604020202020204" pitchFamily="34" charset="0"/>
              <a:buChar char="•"/>
            </a:pPr>
            <a:r>
              <a:rPr lang="es-ES" dirty="0"/>
              <a:t>Mejora algunos de los problemas del Complete Link y el Single Link</a:t>
            </a:r>
          </a:p>
          <a:p>
            <a:pPr marL="285750" indent="-285750">
              <a:buFont typeface="Arial" panose="020B0604020202020204" pitchFamily="34" charset="0"/>
              <a:buChar char="•"/>
            </a:pPr>
            <a:r>
              <a:rPr lang="es-ES" dirty="0"/>
              <a:t>Computacionalmente puede ser muy costoso</a:t>
            </a:r>
            <a:endParaRPr lang="en-GB" dirty="0"/>
          </a:p>
        </p:txBody>
      </p:sp>
      <p:sp>
        <p:nvSpPr>
          <p:cNvPr id="8" name="CuadroTexto 7">
            <a:extLst>
              <a:ext uri="{FF2B5EF4-FFF2-40B4-BE49-F238E27FC236}">
                <a16:creationId xmlns:a16="http://schemas.microsoft.com/office/drawing/2014/main" id="{46254A73-BF4F-4B00-A392-A1D8B572060E}"/>
              </a:ext>
            </a:extLst>
          </p:cNvPr>
          <p:cNvSpPr txBox="1"/>
          <p:nvPr/>
        </p:nvSpPr>
        <p:spPr>
          <a:xfrm>
            <a:off x="6168008" y="3697837"/>
            <a:ext cx="5760640" cy="1477328"/>
          </a:xfrm>
          <a:prstGeom prst="rect">
            <a:avLst/>
          </a:prstGeom>
          <a:noFill/>
        </p:spPr>
        <p:txBody>
          <a:bodyPr wrap="square" rtlCol="0">
            <a:spAutoFit/>
          </a:bodyPr>
          <a:lstStyle/>
          <a:p>
            <a:r>
              <a:rPr lang="es-ES" b="1" dirty="0"/>
              <a:t>Ward </a:t>
            </a:r>
            <a:r>
              <a:rPr lang="es-ES" b="1" dirty="0" err="1"/>
              <a:t>Linkage</a:t>
            </a:r>
            <a:r>
              <a:rPr lang="es-ES" b="1" dirty="0"/>
              <a:t>: </a:t>
            </a:r>
            <a:r>
              <a:rPr lang="es-ES" dirty="0"/>
              <a:t>Para cada par de </a:t>
            </a:r>
            <a:r>
              <a:rPr lang="es-ES" dirty="0" err="1"/>
              <a:t>clusters</a:t>
            </a:r>
            <a:r>
              <a:rPr lang="es-ES" dirty="0"/>
              <a:t>, compara el valor de la función objetivo si se unen y si no se unen. Si el valor de la función objetivo es menor, entonces se unen. También se denomina </a:t>
            </a:r>
            <a:r>
              <a:rPr lang="es-ES" dirty="0" err="1"/>
              <a:t>clustering</a:t>
            </a:r>
            <a:r>
              <a:rPr lang="es-ES" dirty="0"/>
              <a:t> de varianza mínima.</a:t>
            </a:r>
          </a:p>
          <a:p>
            <a:pPr marL="285750" indent="-285750">
              <a:buFont typeface="Arial" panose="020B0604020202020204" pitchFamily="34" charset="0"/>
              <a:buChar char="•"/>
            </a:pPr>
            <a:r>
              <a:rPr lang="es-ES" dirty="0"/>
              <a:t>Da lugar a </a:t>
            </a:r>
            <a:r>
              <a:rPr lang="es-ES" dirty="0" err="1"/>
              <a:t>clusters</a:t>
            </a:r>
            <a:r>
              <a:rPr lang="es-ES" dirty="0"/>
              <a:t> más uniformes</a:t>
            </a:r>
            <a:endParaRPr lang="en-GB" dirty="0"/>
          </a:p>
        </p:txBody>
      </p:sp>
      <p:pic>
        <p:nvPicPr>
          <p:cNvPr id="5122" name="Picture 2" descr="average linkage">
            <a:extLst>
              <a:ext uri="{FF2B5EF4-FFF2-40B4-BE49-F238E27FC236}">
                <a16:creationId xmlns:a16="http://schemas.microsoft.com/office/drawing/2014/main" id="{EE2BE675-22BC-4288-8E25-E778D9B748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9042" y="2731889"/>
            <a:ext cx="1681713" cy="106092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1F4A4B32-798D-454A-935A-ADF80248424C}"/>
              </a:ext>
            </a:extLst>
          </p:cNvPr>
          <p:cNvPicPr>
            <a:picLocks noChangeAspect="1"/>
          </p:cNvPicPr>
          <p:nvPr/>
        </p:nvPicPr>
        <p:blipFill>
          <a:blip r:embed="rId4"/>
          <a:stretch>
            <a:fillRect/>
          </a:stretch>
        </p:blipFill>
        <p:spPr>
          <a:xfrm>
            <a:off x="6240016" y="5366627"/>
            <a:ext cx="1479743" cy="1230725"/>
          </a:xfrm>
          <a:prstGeom prst="rect">
            <a:avLst/>
          </a:prstGeom>
        </p:spPr>
      </p:pic>
      <p:pic>
        <p:nvPicPr>
          <p:cNvPr id="5" name="Imagen 4">
            <a:extLst>
              <a:ext uri="{FF2B5EF4-FFF2-40B4-BE49-F238E27FC236}">
                <a16:creationId xmlns:a16="http://schemas.microsoft.com/office/drawing/2014/main" id="{5435D448-4607-4D11-A1DA-9D126E293335}"/>
              </a:ext>
            </a:extLst>
          </p:cNvPr>
          <p:cNvPicPr>
            <a:picLocks noChangeAspect="1"/>
          </p:cNvPicPr>
          <p:nvPr/>
        </p:nvPicPr>
        <p:blipFill>
          <a:blip r:embed="rId5"/>
          <a:stretch>
            <a:fillRect/>
          </a:stretch>
        </p:blipFill>
        <p:spPr>
          <a:xfrm>
            <a:off x="7719759" y="5466642"/>
            <a:ext cx="4183852" cy="1030693"/>
          </a:xfrm>
          <a:prstGeom prst="rect">
            <a:avLst/>
          </a:prstGeom>
        </p:spPr>
      </p:pic>
    </p:spTree>
    <p:extLst>
      <p:ext uri="{BB962C8B-B14F-4D97-AF65-F5344CB8AC3E}">
        <p14:creationId xmlns:p14="http://schemas.microsoft.com/office/powerpoint/2010/main" val="370197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07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pic>
        <p:nvPicPr>
          <p:cNvPr id="10" name="Picture 2">
            <a:extLst>
              <a:ext uri="{FF2B5EF4-FFF2-40B4-BE49-F238E27FC236}">
                <a16:creationId xmlns:a16="http://schemas.microsoft.com/office/drawing/2014/main" id="{DB35B21C-66C1-4F6D-94D3-32ADEFE633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1340768"/>
            <a:ext cx="4896544" cy="518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249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4" name="CuadroTexto 3">
            <a:extLst>
              <a:ext uri="{FF2B5EF4-FFF2-40B4-BE49-F238E27FC236}">
                <a16:creationId xmlns:a16="http://schemas.microsoft.com/office/drawing/2014/main" id="{B19E72A3-E57F-4FBD-A639-57F4D53CC784}"/>
              </a:ext>
            </a:extLst>
          </p:cNvPr>
          <p:cNvSpPr txBox="1"/>
          <p:nvPr/>
        </p:nvSpPr>
        <p:spPr>
          <a:xfrm>
            <a:off x="6096000" y="1268760"/>
            <a:ext cx="4464496" cy="369332"/>
          </a:xfrm>
          <a:prstGeom prst="rect">
            <a:avLst/>
          </a:prstGeom>
          <a:noFill/>
        </p:spPr>
        <p:txBody>
          <a:bodyPr wrap="square" rtlCol="0">
            <a:spAutoFit/>
          </a:bodyPr>
          <a:lstStyle/>
          <a:p>
            <a:r>
              <a:rPr lang="es-ES" b="1" dirty="0" err="1"/>
              <a:t>Clustering</a:t>
            </a:r>
            <a:r>
              <a:rPr lang="es-ES" b="1" dirty="0"/>
              <a:t> Divisivo</a:t>
            </a:r>
            <a:endParaRPr lang="en-GB" b="1" dirty="0"/>
          </a:p>
        </p:txBody>
      </p:sp>
      <p:pic>
        <p:nvPicPr>
          <p:cNvPr id="10" name="Picture 2" descr="Hierarchical clustering, using it to invest | Quantdare">
            <a:extLst>
              <a:ext uri="{FF2B5EF4-FFF2-40B4-BE49-F238E27FC236}">
                <a16:creationId xmlns:a16="http://schemas.microsoft.com/office/drawing/2014/main" id="{608F621B-A572-4875-8EA5-34497DB97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6120" y="1556792"/>
            <a:ext cx="3097640" cy="150622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A17C519-D17C-4C55-B342-EB27D30C36F3}"/>
              </a:ext>
            </a:extLst>
          </p:cNvPr>
          <p:cNvSpPr txBox="1"/>
          <p:nvPr/>
        </p:nvSpPr>
        <p:spPr>
          <a:xfrm>
            <a:off x="6384032" y="3068960"/>
            <a:ext cx="5328592" cy="2031325"/>
          </a:xfrm>
          <a:prstGeom prst="rect">
            <a:avLst/>
          </a:prstGeom>
          <a:noFill/>
        </p:spPr>
        <p:txBody>
          <a:bodyPr wrap="square" rtlCol="0">
            <a:spAutoFit/>
          </a:bodyPr>
          <a:lstStyle/>
          <a:p>
            <a:pPr marL="285750" indent="-285750">
              <a:buFont typeface="Arial" panose="020B0604020202020204" pitchFamily="34" charset="0"/>
              <a:buChar char="•"/>
            </a:pPr>
            <a:r>
              <a:rPr lang="es-ES" dirty="0"/>
              <a:t>No requiere construir la jerarquía completa</a:t>
            </a:r>
          </a:p>
          <a:p>
            <a:pPr marL="285750" indent="-285750">
              <a:buFont typeface="Arial" panose="020B0604020202020204" pitchFamily="34" charset="0"/>
              <a:buChar char="•"/>
            </a:pPr>
            <a:r>
              <a:rPr lang="es-ES" dirty="0"/>
              <a:t>Aproximación global en lugar de local</a:t>
            </a:r>
          </a:p>
          <a:p>
            <a:pPr marL="285750" indent="-285750">
              <a:buFont typeface="Arial" panose="020B0604020202020204" pitchFamily="34" charset="0"/>
              <a:buChar char="•"/>
            </a:pPr>
            <a:r>
              <a:rPr lang="es-ES" dirty="0"/>
              <a:t>Elementos importantes</a:t>
            </a:r>
          </a:p>
          <a:p>
            <a:pPr marL="742950" lvl="1" indent="-285750">
              <a:buFont typeface="Courier New" panose="02070309020205020404" pitchFamily="49" charset="0"/>
              <a:buChar char="o"/>
            </a:pPr>
            <a:r>
              <a:rPr lang="es-ES" dirty="0"/>
              <a:t>Criterio de división</a:t>
            </a:r>
          </a:p>
          <a:p>
            <a:pPr marL="742950" lvl="1" indent="-285750">
              <a:buFont typeface="Courier New" panose="02070309020205020404" pitchFamily="49" charset="0"/>
              <a:buChar char="o"/>
            </a:pPr>
            <a:r>
              <a:rPr lang="es-ES" dirty="0"/>
              <a:t>Método de división</a:t>
            </a:r>
          </a:p>
          <a:p>
            <a:pPr marL="742950" lvl="1" indent="-285750">
              <a:buFont typeface="Courier New" panose="02070309020205020404" pitchFamily="49" charset="0"/>
              <a:buChar char="o"/>
            </a:pPr>
            <a:r>
              <a:rPr lang="es-ES" dirty="0"/>
              <a:t>Elección del </a:t>
            </a:r>
            <a:r>
              <a:rPr lang="es-ES" dirty="0" err="1"/>
              <a:t>cluster</a:t>
            </a:r>
            <a:r>
              <a:rPr lang="es-ES" dirty="0"/>
              <a:t> que se divide</a:t>
            </a:r>
          </a:p>
          <a:p>
            <a:pPr marL="742950" lvl="1" indent="-285750">
              <a:buFont typeface="Courier New" panose="02070309020205020404" pitchFamily="49" charset="0"/>
              <a:buChar char="o"/>
            </a:pPr>
            <a:r>
              <a:rPr lang="es-ES" dirty="0"/>
              <a:t>Gestión del ruido</a:t>
            </a:r>
            <a:endParaRPr lang="en-GB" dirty="0"/>
          </a:p>
        </p:txBody>
      </p:sp>
      <p:sp>
        <p:nvSpPr>
          <p:cNvPr id="7" name="CuadroTexto 6">
            <a:extLst>
              <a:ext uri="{FF2B5EF4-FFF2-40B4-BE49-F238E27FC236}">
                <a16:creationId xmlns:a16="http://schemas.microsoft.com/office/drawing/2014/main" id="{E9B59121-9E31-4939-91D1-C8F3E0706FAD}"/>
              </a:ext>
            </a:extLst>
          </p:cNvPr>
          <p:cNvSpPr txBox="1"/>
          <p:nvPr/>
        </p:nvSpPr>
        <p:spPr>
          <a:xfrm>
            <a:off x="6456040" y="5157192"/>
            <a:ext cx="5184576" cy="1477328"/>
          </a:xfrm>
          <a:prstGeom prst="rect">
            <a:avLst/>
          </a:prstGeom>
          <a:noFill/>
        </p:spPr>
        <p:txBody>
          <a:bodyPr wrap="square" rtlCol="0">
            <a:spAutoFit/>
          </a:bodyPr>
          <a:lstStyle/>
          <a:p>
            <a:r>
              <a:rPr lang="es-ES" dirty="0"/>
              <a:t>Algoritmo:</a:t>
            </a:r>
          </a:p>
          <a:p>
            <a:pPr marL="342900" indent="-342900">
              <a:buFont typeface="+mj-lt"/>
              <a:buAutoNum type="arabicPeriod"/>
            </a:pPr>
            <a:r>
              <a:rPr lang="es-ES" dirty="0"/>
              <a:t>Comenzar con todos los puntos</a:t>
            </a:r>
          </a:p>
          <a:p>
            <a:pPr marL="342900" indent="-342900">
              <a:buFont typeface="+mj-lt"/>
              <a:buAutoNum type="arabicPeriod"/>
            </a:pPr>
            <a:r>
              <a:rPr lang="es-ES" dirty="0" err="1"/>
              <a:t>Biseccionar</a:t>
            </a:r>
            <a:r>
              <a:rPr lang="es-ES" dirty="0"/>
              <a:t> maximizando la distancia Ward</a:t>
            </a:r>
          </a:p>
          <a:p>
            <a:pPr marL="342900" indent="-342900">
              <a:buFont typeface="+mj-lt"/>
              <a:buAutoNum type="arabicPeriod"/>
            </a:pPr>
            <a:r>
              <a:rPr lang="es-ES" dirty="0"/>
              <a:t>Construir el </a:t>
            </a:r>
            <a:r>
              <a:rPr lang="es-ES" dirty="0" err="1"/>
              <a:t>dendrograma</a:t>
            </a:r>
            <a:endParaRPr lang="es-ES" dirty="0"/>
          </a:p>
          <a:p>
            <a:pPr marL="342900" indent="-342900">
              <a:buFont typeface="+mj-lt"/>
              <a:buAutoNum type="arabicPeriod"/>
            </a:pPr>
            <a:r>
              <a:rPr lang="es-ES" dirty="0"/>
              <a:t>Repetir hasta que sólo se tengan </a:t>
            </a:r>
            <a:r>
              <a:rPr lang="es-ES" dirty="0" err="1"/>
              <a:t>singleton</a:t>
            </a:r>
            <a:endParaRPr lang="en-GB" dirty="0"/>
          </a:p>
        </p:txBody>
      </p:sp>
    </p:spTree>
    <p:extLst>
      <p:ext uri="{BB962C8B-B14F-4D97-AF65-F5344CB8AC3E}">
        <p14:creationId xmlns:p14="http://schemas.microsoft.com/office/powerpoint/2010/main" val="232158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1.2</a:t>
            </a:r>
          </a:p>
          <a:p>
            <a:pPr algn="ctr"/>
            <a:r>
              <a:rPr lang="es-ES" sz="2400" dirty="0" err="1"/>
              <a:t>Clustering</a:t>
            </a:r>
            <a:r>
              <a:rPr lang="es-ES" sz="2400" dirty="0"/>
              <a:t> Jerárquico</a:t>
            </a:r>
          </a:p>
        </p:txBody>
      </p:sp>
      <p:sp>
        <p:nvSpPr>
          <p:cNvPr id="2" name="CuadroTexto 1">
            <a:extLst>
              <a:ext uri="{FF2B5EF4-FFF2-40B4-BE49-F238E27FC236}">
                <a16:creationId xmlns:a16="http://schemas.microsoft.com/office/drawing/2014/main" id="{65C347B3-3C29-4C80-8FEF-FDD2E13D8F17}"/>
              </a:ext>
            </a:extLst>
          </p:cNvPr>
          <p:cNvSpPr txBox="1"/>
          <p:nvPr/>
        </p:nvSpPr>
        <p:spPr>
          <a:xfrm>
            <a:off x="6096000" y="1268760"/>
            <a:ext cx="4824536" cy="3693319"/>
          </a:xfrm>
          <a:prstGeom prst="rect">
            <a:avLst/>
          </a:prstGeom>
          <a:noFill/>
        </p:spPr>
        <p:txBody>
          <a:bodyPr wrap="square" rtlCol="0">
            <a:spAutoFit/>
          </a:bodyPr>
          <a:lstStyle/>
          <a:p>
            <a:r>
              <a:rPr lang="es-ES" dirty="0"/>
              <a:t>Ventajas:</a:t>
            </a:r>
          </a:p>
          <a:p>
            <a:pPr marL="285750" indent="-285750">
              <a:buFont typeface="Wingdings" panose="05000000000000000000" pitchFamily="2" charset="2"/>
              <a:buChar char="J"/>
            </a:pPr>
            <a:r>
              <a:rPr lang="es-ES" dirty="0">
                <a:solidFill>
                  <a:srgbClr val="94C120"/>
                </a:solidFill>
              </a:rPr>
              <a:t>No es necesario especificar el número de </a:t>
            </a:r>
            <a:r>
              <a:rPr lang="es-ES" dirty="0" err="1">
                <a:solidFill>
                  <a:srgbClr val="94C120"/>
                </a:solidFill>
              </a:rPr>
              <a:t>clusters</a:t>
            </a:r>
            <a:r>
              <a:rPr lang="es-ES" dirty="0">
                <a:solidFill>
                  <a:srgbClr val="94C120"/>
                </a:solidFill>
              </a:rPr>
              <a:t> deseados</a:t>
            </a:r>
          </a:p>
          <a:p>
            <a:pPr marL="285750" indent="-285750">
              <a:buFont typeface="Wingdings" panose="05000000000000000000" pitchFamily="2" charset="2"/>
              <a:buChar char="J"/>
            </a:pPr>
            <a:r>
              <a:rPr lang="es-ES" dirty="0">
                <a:solidFill>
                  <a:srgbClr val="94C120"/>
                </a:solidFill>
              </a:rPr>
              <a:t>Muy buenos resultados cuando hay una relación jerárquica en los datos</a:t>
            </a:r>
          </a:p>
          <a:p>
            <a:pPr marL="285750" indent="-285750">
              <a:buFont typeface="Wingdings" panose="05000000000000000000" pitchFamily="2" charset="2"/>
              <a:buChar char="J"/>
            </a:pPr>
            <a:r>
              <a:rPr lang="es-ES" dirty="0">
                <a:solidFill>
                  <a:srgbClr val="94C120"/>
                </a:solidFill>
              </a:rPr>
              <a:t>Funcionamiento sencillo de entender</a:t>
            </a:r>
          </a:p>
          <a:p>
            <a:endParaRPr lang="en-GB" dirty="0"/>
          </a:p>
          <a:p>
            <a:r>
              <a:rPr lang="en-GB" dirty="0" err="1"/>
              <a:t>Desventajas</a:t>
            </a:r>
            <a:r>
              <a:rPr lang="en-GB" dirty="0"/>
              <a:t>:</a:t>
            </a:r>
          </a:p>
          <a:p>
            <a:pPr marL="285750" indent="-285750">
              <a:buFont typeface="Wingdings" panose="05000000000000000000" pitchFamily="2" charset="2"/>
              <a:buChar char="L"/>
            </a:pPr>
            <a:r>
              <a:rPr lang="es-ES" dirty="0">
                <a:solidFill>
                  <a:srgbClr val="FF0000"/>
                </a:solidFill>
              </a:rPr>
              <a:t>Altamente sensible a </a:t>
            </a:r>
            <a:r>
              <a:rPr lang="es-ES" dirty="0" err="1">
                <a:solidFill>
                  <a:srgbClr val="FF0000"/>
                </a:solidFill>
              </a:rPr>
              <a:t>outliers</a:t>
            </a:r>
            <a:r>
              <a:rPr lang="es-ES" dirty="0">
                <a:solidFill>
                  <a:srgbClr val="FF0000"/>
                </a:solidFill>
              </a:rPr>
              <a:t> y ruido</a:t>
            </a:r>
          </a:p>
          <a:p>
            <a:pPr marL="285750" indent="-285750">
              <a:buFont typeface="Wingdings" panose="05000000000000000000" pitchFamily="2" charset="2"/>
              <a:buChar char="L"/>
            </a:pPr>
            <a:r>
              <a:rPr lang="es-ES" dirty="0">
                <a:solidFill>
                  <a:srgbClr val="FF0000"/>
                </a:solidFill>
              </a:rPr>
              <a:t>Puede ser costoso computacionalmente</a:t>
            </a:r>
          </a:p>
          <a:p>
            <a:pPr marL="285750" indent="-285750">
              <a:buFont typeface="Wingdings" panose="05000000000000000000" pitchFamily="2" charset="2"/>
              <a:buChar char="L"/>
            </a:pPr>
            <a:r>
              <a:rPr lang="es-ES" dirty="0">
                <a:solidFill>
                  <a:srgbClr val="FF0000"/>
                </a:solidFill>
              </a:rPr>
              <a:t>En última instancia, hay que decidir el punto de corte en el </a:t>
            </a:r>
            <a:r>
              <a:rPr lang="es-ES" dirty="0" err="1">
                <a:solidFill>
                  <a:srgbClr val="FF0000"/>
                </a:solidFill>
              </a:rPr>
              <a:t>dendrograma</a:t>
            </a:r>
            <a:endParaRPr lang="en-GB" dirty="0">
              <a:solidFill>
                <a:srgbClr val="FF0000"/>
              </a:solidFill>
            </a:endParaRPr>
          </a:p>
          <a:p>
            <a:endParaRPr lang="en-GB" dirty="0"/>
          </a:p>
        </p:txBody>
      </p:sp>
    </p:spTree>
    <p:extLst>
      <p:ext uri="{BB962C8B-B14F-4D97-AF65-F5344CB8AC3E}">
        <p14:creationId xmlns:p14="http://schemas.microsoft.com/office/powerpoint/2010/main" val="105353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44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endParaRPr lang="es-ES" sz="2400" dirty="0"/>
          </a:p>
          <a:p>
            <a:pPr algn="ctr"/>
            <a:r>
              <a:rPr lang="es-ES" sz="2400" dirty="0" err="1"/>
              <a:t>Clustering</a:t>
            </a:r>
            <a:r>
              <a:rPr lang="es-ES" sz="2400" dirty="0"/>
              <a:t> No Jerárquico</a:t>
            </a:r>
          </a:p>
        </p:txBody>
      </p:sp>
    </p:spTree>
    <p:extLst>
      <p:ext uri="{BB962C8B-B14F-4D97-AF65-F5344CB8AC3E}">
        <p14:creationId xmlns:p14="http://schemas.microsoft.com/office/powerpoint/2010/main" val="212792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B4CAA5E-FE47-4761-9FC9-79F94D67B199}"/>
              </a:ext>
            </a:extLst>
          </p:cNvPr>
          <p:cNvSpPr/>
          <p:nvPr/>
        </p:nvSpPr>
        <p:spPr>
          <a:xfrm>
            <a:off x="6096001" y="270647"/>
            <a:ext cx="5931286" cy="8568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Índice</a:t>
            </a:r>
          </a:p>
        </p:txBody>
      </p:sp>
      <p:sp>
        <p:nvSpPr>
          <p:cNvPr id="4" name="CuadroTexto 3">
            <a:extLst>
              <a:ext uri="{FF2B5EF4-FFF2-40B4-BE49-F238E27FC236}">
                <a16:creationId xmlns:a16="http://schemas.microsoft.com/office/drawing/2014/main" id="{52BB2DA3-0728-4628-92B6-853DC4765B6B}"/>
              </a:ext>
            </a:extLst>
          </p:cNvPr>
          <p:cNvSpPr txBox="1"/>
          <p:nvPr/>
        </p:nvSpPr>
        <p:spPr>
          <a:xfrm>
            <a:off x="5264458" y="1722267"/>
            <a:ext cx="6660449" cy="3139321"/>
          </a:xfrm>
          <a:prstGeom prst="rect">
            <a:avLst/>
          </a:prstGeom>
          <a:noFill/>
        </p:spPr>
        <p:txBody>
          <a:bodyPr wrap="square" rtlCol="0">
            <a:spAutoFit/>
          </a:bodyPr>
          <a:lstStyle/>
          <a:p>
            <a:pPr marL="450215" algn="just"/>
            <a:r>
              <a:rPr lang="es-E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b="1" dirty="0">
                <a:solidFill>
                  <a:schemeClr val="bg1"/>
                </a:solidFill>
                <a:effectLst/>
                <a:ea typeface="Times New Roman" panose="02020603050405020304" pitchFamily="18" charset="0"/>
                <a:cs typeface="Times New Roman" panose="02020603050405020304" pitchFamily="18" charset="0"/>
              </a:rPr>
              <a:t>Unidad Temática 2: </a:t>
            </a:r>
          </a:p>
          <a:p>
            <a:pPr marL="450215" algn="just"/>
            <a:endParaRPr lang="es-ES" sz="1800" b="1" dirty="0">
              <a:solidFill>
                <a:schemeClr val="bg1"/>
              </a:solidFill>
              <a:effectLst/>
              <a:ea typeface="Times New Roman" panose="02020603050405020304" pitchFamily="18" charset="0"/>
              <a:cs typeface="Times New Roman" panose="02020603050405020304" pitchFamily="18" charset="0"/>
            </a:endParaRPr>
          </a:p>
          <a:p>
            <a:pPr marL="450215" algn="just"/>
            <a:r>
              <a:rPr lang="es-ES" sz="1800" b="1" dirty="0">
                <a:solidFill>
                  <a:schemeClr val="bg1"/>
                </a:solidFill>
                <a:effectLst/>
                <a:ea typeface="Times New Roman" panose="02020603050405020304" pitchFamily="18" charset="0"/>
                <a:cs typeface="Times New Roman" panose="02020603050405020304" pitchFamily="18" charset="0"/>
              </a:rPr>
              <a:t>	Aplicación de modelos no supervisados</a:t>
            </a:r>
          </a:p>
          <a:p>
            <a:pPr marL="450215" algn="just"/>
            <a:r>
              <a:rPr lang="es-ES" sz="1800" dirty="0">
                <a:solidFill>
                  <a:schemeClr val="bg1"/>
                </a:solidFill>
                <a:effectLst/>
                <a:ea typeface="Times New Roman" panose="02020603050405020304" pitchFamily="18" charset="0"/>
                <a:cs typeface="Times New Roman" panose="02020603050405020304" pitchFamily="18" charset="0"/>
              </a:rPr>
              <a:t> </a:t>
            </a:r>
            <a:endParaRPr lang="es-ES" sz="1800" dirty="0">
              <a:solidFill>
                <a:schemeClr val="bg1"/>
              </a:solidFill>
              <a:effectLst/>
              <a:ea typeface="Times New Roman" panose="02020603050405020304" pitchFamily="18" charset="0"/>
            </a:endParaRPr>
          </a:p>
          <a:p>
            <a:pPr lvl="0" algn="just"/>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2.0 Presentación Caso de Uso</a:t>
            </a:r>
          </a:p>
          <a:p>
            <a:pPr lvl="0" algn="just"/>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2.1</a:t>
            </a:r>
            <a:r>
              <a:rPr lang="es-ES" dirty="0">
                <a:solidFill>
                  <a:schemeClr val="bg1"/>
                </a:solidFill>
                <a:ea typeface="Times New Roman" panose="02020603050405020304" pitchFamily="18" charset="0"/>
                <a:cs typeface="Times New Roman" panose="02020603050405020304" pitchFamily="18" charset="0"/>
              </a:rPr>
              <a:t> </a:t>
            </a:r>
            <a:r>
              <a:rPr lang="es-ES" sz="1800" dirty="0">
                <a:solidFill>
                  <a:schemeClr val="bg1"/>
                </a:solidFill>
                <a:effectLst/>
                <a:ea typeface="Times New Roman" panose="02020603050405020304" pitchFamily="18" charset="0"/>
                <a:cs typeface="Times New Roman" panose="02020603050405020304" pitchFamily="18" charset="0"/>
              </a:rPr>
              <a:t>Reducción de dimensionalidad: PCA</a:t>
            </a:r>
            <a:endParaRPr lang="es-ES" sz="1800" dirty="0">
              <a:solidFill>
                <a:schemeClr val="bg1"/>
              </a:solidFill>
              <a:effectLst/>
              <a:ea typeface="Times New Roman" panose="02020603050405020304" pitchFamily="18" charset="0"/>
            </a:endParaRPr>
          </a:p>
          <a:p>
            <a:pPr marL="447675"/>
            <a:r>
              <a:rPr lang="es-ES" sz="1800" dirty="0">
                <a:solidFill>
                  <a:schemeClr val="bg1"/>
                </a:solidFill>
                <a:effectLst/>
                <a:ea typeface="Times New Roman" panose="02020603050405020304" pitchFamily="18" charset="0"/>
                <a:cs typeface="Times New Roman" panose="02020603050405020304" pitchFamily="18" charset="0"/>
              </a:rPr>
              <a:t>	2.2 </a:t>
            </a:r>
            <a:r>
              <a:rPr lang="pt-BR" dirty="0" err="1">
                <a:solidFill>
                  <a:schemeClr val="bg1"/>
                </a:solidFill>
                <a:cs typeface="Times New Roman" panose="02020603050405020304" pitchFamily="18" charset="0"/>
              </a:rPr>
              <a:t>Clustering</a:t>
            </a:r>
            <a:r>
              <a:rPr lang="pt-BR" dirty="0">
                <a:solidFill>
                  <a:schemeClr val="bg1"/>
                </a:solidFill>
                <a:cs typeface="Times New Roman" panose="02020603050405020304" pitchFamily="18" charset="0"/>
              </a:rPr>
              <a:t> </a:t>
            </a:r>
            <a:r>
              <a:rPr lang="pt-BR" dirty="0" err="1">
                <a:solidFill>
                  <a:schemeClr val="bg1"/>
                </a:solidFill>
                <a:cs typeface="Times New Roman" panose="02020603050405020304" pitchFamily="18" charset="0"/>
              </a:rPr>
              <a:t>Jerárquico</a:t>
            </a:r>
            <a:r>
              <a:rPr lang="pt-BR" dirty="0">
                <a:solidFill>
                  <a:schemeClr val="bg1"/>
                </a:solidFill>
                <a:cs typeface="Times New Roman" panose="02020603050405020304" pitchFamily="18" charset="0"/>
              </a:rPr>
              <a:t>: Algoritmos de </a:t>
            </a:r>
            <a:r>
              <a:rPr lang="pt-BR" dirty="0" err="1">
                <a:solidFill>
                  <a:schemeClr val="bg1"/>
                </a:solidFill>
                <a:cs typeface="Times New Roman" panose="02020603050405020304" pitchFamily="18" charset="0"/>
              </a:rPr>
              <a:t>Linkage</a:t>
            </a:r>
            <a:endParaRPr lang="pt-BR" dirty="0">
              <a:solidFill>
                <a:schemeClr val="bg1"/>
              </a:solidFill>
              <a:cs typeface="Times New Roman" panose="02020603050405020304" pitchFamily="18" charset="0"/>
            </a:endParaRPr>
          </a:p>
          <a:p>
            <a:pPr marL="447675"/>
            <a:r>
              <a:rPr lang="es-ES" dirty="0">
                <a:solidFill>
                  <a:schemeClr val="bg1"/>
                </a:solidFill>
                <a:cs typeface="Times New Roman" panose="02020603050405020304" pitchFamily="18" charset="0"/>
              </a:rPr>
              <a:t>	2.3 </a:t>
            </a:r>
            <a:r>
              <a:rPr lang="es-ES" dirty="0" err="1">
                <a:solidFill>
                  <a:schemeClr val="bg1"/>
                </a:solidFill>
                <a:cs typeface="Times New Roman" panose="02020603050405020304" pitchFamily="18" charset="0"/>
              </a:rPr>
              <a:t>Clustering</a:t>
            </a:r>
            <a:r>
              <a:rPr lang="es-ES" dirty="0">
                <a:solidFill>
                  <a:schemeClr val="bg1"/>
                </a:solidFill>
                <a:cs typeface="Times New Roman" panose="02020603050405020304" pitchFamily="18" charset="0"/>
              </a:rPr>
              <a:t> No-Jerárquico: K-Means</a:t>
            </a:r>
          </a:p>
          <a:p>
            <a:pPr marL="447675"/>
            <a:r>
              <a:rPr lang="es-ES" dirty="0">
                <a:solidFill>
                  <a:schemeClr val="bg1"/>
                </a:solidFill>
                <a:cs typeface="Times New Roman" panose="02020603050405020304" pitchFamily="18" charset="0"/>
              </a:rPr>
              <a:t>	2.4 Métricas</a:t>
            </a:r>
            <a:r>
              <a:rPr lang="es-ES" sz="1800" dirty="0">
                <a:solidFill>
                  <a:schemeClr val="bg1"/>
                </a:solidFill>
                <a:effectLst/>
                <a:ea typeface="Times New Roman" panose="02020603050405020304" pitchFamily="18" charset="0"/>
                <a:cs typeface="Times New Roman" panose="02020603050405020304" pitchFamily="18" charset="0"/>
              </a:rPr>
              <a:t> </a:t>
            </a:r>
            <a:endParaRPr lang="es-ES" sz="1800" dirty="0">
              <a:solidFill>
                <a:schemeClr val="bg1"/>
              </a:solidFill>
              <a:effectLst/>
              <a:ea typeface="Times New Roman" panose="02020603050405020304" pitchFamily="18" charset="0"/>
            </a:endParaRPr>
          </a:p>
          <a:p>
            <a:pPr marL="716915" indent="183515" algn="just"/>
            <a:r>
              <a:rPr lang="es-ES" sz="1800" dirty="0">
                <a:solidFill>
                  <a:schemeClr val="bg1"/>
                </a:solidFill>
                <a:effectLst/>
                <a:ea typeface="Times New Roman" panose="02020603050405020304" pitchFamily="18" charset="0"/>
                <a:cs typeface="Times New Roman" panose="02020603050405020304" pitchFamily="18" charset="0"/>
              </a:rPr>
              <a:t>Duración aprox. 2,5 h</a:t>
            </a:r>
            <a:endParaRPr lang="es-ES" sz="1800" dirty="0">
              <a:solidFill>
                <a:schemeClr val="bg1"/>
              </a:solidFill>
              <a:effectLst/>
              <a:ea typeface="Times New Roman" panose="02020603050405020304" pitchFamily="18" charset="0"/>
            </a:endParaRPr>
          </a:p>
          <a:p>
            <a:endParaRPr lang="es-ES" dirty="0"/>
          </a:p>
        </p:txBody>
      </p:sp>
    </p:spTree>
    <p:extLst>
      <p:ext uri="{BB962C8B-B14F-4D97-AF65-F5344CB8AC3E}">
        <p14:creationId xmlns:p14="http://schemas.microsoft.com/office/powerpoint/2010/main" val="38302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sp>
        <p:nvSpPr>
          <p:cNvPr id="2" name="CuadroTexto 1">
            <a:extLst>
              <a:ext uri="{FF2B5EF4-FFF2-40B4-BE49-F238E27FC236}">
                <a16:creationId xmlns:a16="http://schemas.microsoft.com/office/drawing/2014/main" id="{967A1C7A-6E3C-4939-BF4A-D3E933ADF273}"/>
              </a:ext>
            </a:extLst>
          </p:cNvPr>
          <p:cNvSpPr txBox="1"/>
          <p:nvPr/>
        </p:nvSpPr>
        <p:spPr>
          <a:xfrm>
            <a:off x="6168008" y="1268760"/>
            <a:ext cx="5760640" cy="1477328"/>
          </a:xfrm>
          <a:prstGeom prst="rect">
            <a:avLst/>
          </a:prstGeom>
          <a:noFill/>
        </p:spPr>
        <p:txBody>
          <a:bodyPr wrap="square" rtlCol="0">
            <a:spAutoFit/>
          </a:bodyPr>
          <a:lstStyle/>
          <a:p>
            <a:r>
              <a:rPr lang="es-ES" dirty="0"/>
              <a:t>Elementos Principales:</a:t>
            </a:r>
          </a:p>
          <a:p>
            <a:pPr marL="285750" indent="-285750">
              <a:buFont typeface="Arial" panose="020B0604020202020204" pitchFamily="34" charset="0"/>
              <a:buChar char="•"/>
            </a:pPr>
            <a:r>
              <a:rPr lang="es-ES" dirty="0"/>
              <a:t>Puntos en un espacio n-dimensional</a:t>
            </a:r>
          </a:p>
          <a:p>
            <a:pPr marL="285750" indent="-285750">
              <a:buFont typeface="Arial" panose="020B0604020202020204" pitchFamily="34" charset="0"/>
              <a:buChar char="•"/>
            </a:pPr>
            <a:r>
              <a:rPr lang="es-ES" dirty="0"/>
              <a:t>Definición de distancia entre </a:t>
            </a:r>
            <a:r>
              <a:rPr lang="es-ES" dirty="0" err="1"/>
              <a:t>clusters</a:t>
            </a:r>
            <a:endParaRPr lang="es-ES" dirty="0"/>
          </a:p>
          <a:p>
            <a:pPr marL="285750" indent="-285750">
              <a:buFont typeface="Arial" panose="020B0604020202020204" pitchFamily="34" charset="0"/>
              <a:buChar char="•"/>
            </a:pPr>
            <a:r>
              <a:rPr lang="es-ES" dirty="0"/>
              <a:t>Número de </a:t>
            </a:r>
            <a:r>
              <a:rPr lang="es-ES" dirty="0" err="1"/>
              <a:t>clusters</a:t>
            </a:r>
            <a:endParaRPr lang="es-ES" dirty="0"/>
          </a:p>
          <a:p>
            <a:pPr marL="285750" indent="-285750">
              <a:buFont typeface="Arial" panose="020B0604020202020204" pitchFamily="34" charset="0"/>
              <a:buChar char="•"/>
            </a:pPr>
            <a:r>
              <a:rPr lang="es-ES" dirty="0"/>
              <a:t>Método de inicialización</a:t>
            </a:r>
            <a:endParaRPr lang="en-GB" dirty="0"/>
          </a:p>
        </p:txBody>
      </p:sp>
      <p:sp>
        <p:nvSpPr>
          <p:cNvPr id="4" name="CuadroTexto 3">
            <a:extLst>
              <a:ext uri="{FF2B5EF4-FFF2-40B4-BE49-F238E27FC236}">
                <a16:creationId xmlns:a16="http://schemas.microsoft.com/office/drawing/2014/main" id="{A971678A-BA41-490F-8904-C74D06280D95}"/>
              </a:ext>
            </a:extLst>
          </p:cNvPr>
          <p:cNvSpPr txBox="1"/>
          <p:nvPr/>
        </p:nvSpPr>
        <p:spPr>
          <a:xfrm>
            <a:off x="6168008" y="2938498"/>
            <a:ext cx="5328592" cy="1200329"/>
          </a:xfrm>
          <a:prstGeom prst="rect">
            <a:avLst/>
          </a:prstGeom>
          <a:noFill/>
        </p:spPr>
        <p:txBody>
          <a:bodyPr wrap="square" rtlCol="0">
            <a:spAutoFit/>
          </a:bodyPr>
          <a:lstStyle/>
          <a:p>
            <a:r>
              <a:rPr lang="es-ES" dirty="0"/>
              <a:t>Es el algoritmo de </a:t>
            </a:r>
            <a:r>
              <a:rPr lang="es-ES" dirty="0" err="1"/>
              <a:t>clustering</a:t>
            </a:r>
            <a:r>
              <a:rPr lang="es-ES" dirty="0"/>
              <a:t> más empleado y más popular. Debido a su sencillez, se han desarrollado diversas variantes que mejorana </a:t>
            </a:r>
            <a:r>
              <a:rPr lang="es-ES" dirty="0" err="1"/>
              <a:t>spectos</a:t>
            </a:r>
            <a:r>
              <a:rPr lang="es-ES" dirty="0"/>
              <a:t> particulares dentro del algoritmo original.</a:t>
            </a:r>
            <a:endParaRPr lang="en-GB" dirty="0"/>
          </a:p>
        </p:txBody>
      </p:sp>
      <p:pic>
        <p:nvPicPr>
          <p:cNvPr id="6" name="Imagen 5">
            <a:extLst>
              <a:ext uri="{FF2B5EF4-FFF2-40B4-BE49-F238E27FC236}">
                <a16:creationId xmlns:a16="http://schemas.microsoft.com/office/drawing/2014/main" id="{D8CFD989-1F38-4E21-8CEC-DDAF9E9E0866}"/>
              </a:ext>
            </a:extLst>
          </p:cNvPr>
          <p:cNvPicPr>
            <a:picLocks noChangeAspect="1"/>
          </p:cNvPicPr>
          <p:nvPr/>
        </p:nvPicPr>
        <p:blipFill>
          <a:blip r:embed="rId3"/>
          <a:stretch>
            <a:fillRect/>
          </a:stretch>
        </p:blipFill>
        <p:spPr>
          <a:xfrm>
            <a:off x="6960096" y="5085184"/>
            <a:ext cx="3372321" cy="1667108"/>
          </a:xfrm>
          <a:prstGeom prst="rect">
            <a:avLst/>
          </a:prstGeom>
        </p:spPr>
      </p:pic>
      <p:sp>
        <p:nvSpPr>
          <p:cNvPr id="7" name="CuadroTexto 6">
            <a:extLst>
              <a:ext uri="{FF2B5EF4-FFF2-40B4-BE49-F238E27FC236}">
                <a16:creationId xmlns:a16="http://schemas.microsoft.com/office/drawing/2014/main" id="{19203BB0-6D4B-48A2-AA6B-FCEC5DF4EFAF}"/>
              </a:ext>
            </a:extLst>
          </p:cNvPr>
          <p:cNvSpPr txBox="1"/>
          <p:nvPr/>
        </p:nvSpPr>
        <p:spPr>
          <a:xfrm>
            <a:off x="6240016" y="4221088"/>
            <a:ext cx="5688632" cy="923330"/>
          </a:xfrm>
          <a:prstGeom prst="rect">
            <a:avLst/>
          </a:prstGeom>
          <a:noFill/>
        </p:spPr>
        <p:txBody>
          <a:bodyPr wrap="square" rtlCol="0">
            <a:spAutoFit/>
          </a:bodyPr>
          <a:lstStyle/>
          <a:p>
            <a:r>
              <a:rPr lang="es-ES" b="1" dirty="0"/>
              <a:t>Objetivo: </a:t>
            </a:r>
            <a:r>
              <a:rPr lang="es-ES" dirty="0"/>
              <a:t>Encontrar los K </a:t>
            </a:r>
            <a:r>
              <a:rPr lang="es-ES" dirty="0" err="1"/>
              <a:t>clusters</a:t>
            </a:r>
            <a:r>
              <a:rPr lang="es-ES" dirty="0"/>
              <a:t> (C</a:t>
            </a:r>
            <a:r>
              <a:rPr lang="es-ES" baseline="-25000" dirty="0"/>
              <a:t>i</a:t>
            </a:r>
            <a:r>
              <a:rPr lang="es-ES" dirty="0"/>
              <a:t>) con sus respectivos centroides (</a:t>
            </a:r>
            <a:r>
              <a:rPr lang="es-ES" dirty="0" err="1"/>
              <a:t>c</a:t>
            </a:r>
            <a:r>
              <a:rPr lang="es-ES" baseline="-25000" dirty="0" err="1"/>
              <a:t>i</a:t>
            </a:r>
            <a:r>
              <a:rPr lang="es-ES" dirty="0"/>
              <a:t>) que minimizan las distancias internas de sus puntos.</a:t>
            </a:r>
            <a:endParaRPr lang="en-GB" b="1" dirty="0"/>
          </a:p>
        </p:txBody>
      </p:sp>
    </p:spTree>
    <p:extLst>
      <p:ext uri="{BB962C8B-B14F-4D97-AF65-F5344CB8AC3E}">
        <p14:creationId xmlns:p14="http://schemas.microsoft.com/office/powerpoint/2010/main" val="1702432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86971"/>
              </a:xfrm>
              <a:prstGeom prst="rect">
                <a:avLst/>
              </a:prstGeom>
              <a:noFill/>
            </p:spPr>
            <p:txBody>
              <a:bodyPr wrap="square" rtlCol="0">
                <a:spAutoFit/>
              </a:bodyPr>
              <a:lstStyle/>
              <a:p>
                <a:pPr marL="342900" indent="-342900">
                  <a:buFont typeface="+mj-lt"/>
                  <a:buAutoNum type="arabicPeriod"/>
                </a:pPr>
                <a:r>
                  <a:rPr lang="es-ES" dirty="0"/>
                  <a:t>Inicialización: escoger K centroides C = {c</a:t>
                </a:r>
                <a:r>
                  <a:rPr lang="es-ES" baseline="-25000" dirty="0"/>
                  <a:t>1</a:t>
                </a:r>
                <a:r>
                  <a:rPr lang="es-ES" dirty="0"/>
                  <a:t>, c</a:t>
                </a:r>
                <a:r>
                  <a:rPr lang="es-ES" baseline="-25000" dirty="0"/>
                  <a:t>2</a:t>
                </a:r>
                <a:r>
                  <a:rPr lang="es-ES" dirty="0"/>
                  <a:t>, c</a:t>
                </a:r>
                <a:r>
                  <a:rPr lang="es-ES" baseline="-25000" dirty="0"/>
                  <a:t>3</a:t>
                </a:r>
                <a:r>
                  <a:rPr lang="es-ES" dirty="0"/>
                  <a:t>, …, </a:t>
                </a:r>
                <a:r>
                  <a:rPr lang="es-ES" dirty="0" err="1"/>
                  <a:t>c</a:t>
                </a:r>
                <a:r>
                  <a:rPr lang="es-ES" baseline="-25000" dirty="0" err="1"/>
                  <a:t>k</a:t>
                </a:r>
                <a:r>
                  <a:rPr lang="es-ES" dirty="0"/>
                  <a:t>}</a:t>
                </a:r>
                <a:endParaRPr lang="es-ES" baseline="-25000" dirty="0"/>
              </a:p>
              <a:p>
                <a:pPr marL="342900" indent="-342900">
                  <a:buFont typeface="+mj-lt"/>
                  <a:buAutoNum type="arabicPeriod"/>
                </a:pPr>
                <a:r>
                  <a:rPr lang="en-GB" dirty="0" err="1"/>
                  <a:t>Asignar</a:t>
                </a:r>
                <a:r>
                  <a:rPr lang="en-GB" dirty="0"/>
                  <a:t> a </a:t>
                </a:r>
                <a:r>
                  <a:rPr lang="en-GB" dirty="0" err="1"/>
                  <a:t>cada</a:t>
                </a:r>
                <a:r>
                  <a:rPr lang="en-GB" dirty="0"/>
                  <a:t> punto </a:t>
                </a:r>
                <a:r>
                  <a:rPr lang="en-GB" dirty="0" err="1"/>
                  <a:t>su</a:t>
                </a:r>
                <a:r>
                  <a:rPr lang="en-GB" dirty="0"/>
                  <a:t> </a:t>
                </a:r>
                <a:r>
                  <a:rPr lang="en-GB" dirty="0" err="1"/>
                  <a:t>centroide</a:t>
                </a:r>
                <a:r>
                  <a:rPr lang="en-GB" dirty="0"/>
                  <a:t> </a:t>
                </a:r>
                <a:r>
                  <a:rPr lang="en-GB" dirty="0" err="1"/>
                  <a:t>usando</a:t>
                </a:r>
                <a:r>
                  <a:rPr lang="en-GB" dirty="0"/>
                  <a:t> una </a:t>
                </a:r>
                <a:r>
                  <a:rPr lang="en-GB" dirty="0" err="1"/>
                  <a:t>distancia</a:t>
                </a:r>
                <a:r>
                  <a:rPr lang="en-GB" dirty="0"/>
                  <a:t> que, </a:t>
                </a:r>
                <a:r>
                  <a:rPr lang="en-GB" dirty="0" err="1"/>
                  <a:t>generalmente</a:t>
                </a:r>
                <a:r>
                  <a:rPr lang="en-GB" dirty="0"/>
                  <a:t>, es la </a:t>
                </a:r>
                <a:r>
                  <a:rPr lang="en-GB" dirty="0" err="1"/>
                  <a:t>Euclídea</a:t>
                </a:r>
                <a:r>
                  <a:rPr lang="en-GB" dirty="0"/>
                  <a:t>.</a:t>
                </a:r>
              </a:p>
              <a:p>
                <a:pPr/>
                <a14:m>
                  <m:oMathPara xmlns:m="http://schemas.openxmlformats.org/officeDocument/2006/math">
                    <m:oMathParaPr>
                      <m:jc m:val="centerGroup"/>
                    </m:oMathParaPr>
                    <m:oMath xmlns:m="http://schemas.openxmlformats.org/officeDocument/2006/math">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arg</m:t>
                          </m:r>
                        </m:fName>
                        <m:e>
                          <m:r>
                            <m:rPr>
                              <m:sty m:val="p"/>
                            </m:rPr>
                            <a:rPr lang="es-ES" b="0" i="0" smtClean="0">
                              <a:latin typeface="Cambria Math" panose="02040503050406030204" pitchFamily="18" charset="0"/>
                            </a:rPr>
                            <m:t>min</m:t>
                          </m:r>
                          <m:r>
                            <a:rPr lang="es-ES" b="0" i="1" smtClean="0">
                              <a:latin typeface="Cambria Math" panose="02040503050406030204" pitchFamily="18" charset="0"/>
                            </a:rPr>
                            <m:t>⁡</m:t>
                          </m:r>
                        </m:e>
                      </m:func>
                      <m:r>
                        <a:rPr lang="es-ES" b="0" i="1" smtClean="0">
                          <a:latin typeface="Cambria Math" panose="02040503050406030204" pitchFamily="18" charset="0"/>
                        </a:rPr>
                        <m:t> </m:t>
                      </m:r>
                      <m:r>
                        <a:rPr lang="es-ES" b="0" i="1" smtClean="0">
                          <a:latin typeface="Cambria Math" panose="02040503050406030204" pitchFamily="18" charset="0"/>
                        </a:rPr>
                        <m:t>𝑑𝑖𝑠𝑡</m:t>
                      </m:r>
                      <m:d>
                        <m:dPr>
                          <m:ctrlPr>
                            <a:rPr lang="es-ES" b="0" i="1" smtClean="0">
                              <a:latin typeface="Cambria Math" panose="02040503050406030204" pitchFamily="18" charset="0"/>
                            </a:rPr>
                          </m:ctrlPr>
                        </m:dPr>
                        <m:e>
                          <m:r>
                            <a:rPr lang="es-ES" b="0" i="1" smtClean="0">
                              <a:latin typeface="Cambria Math" panose="02040503050406030204" pitchFamily="18" charset="0"/>
                            </a:rPr>
                            <m:t>𝑐</m:t>
                          </m:r>
                          <m:r>
                            <a:rPr lang="es-ES" b="0" i="1" baseline="-25000" smtClean="0">
                              <a:latin typeface="Cambria Math" panose="02040503050406030204" pitchFamily="18" charset="0"/>
                            </a:rPr>
                            <m:t>𝑖</m:t>
                          </m:r>
                          <m:r>
                            <a:rPr lang="es-ES" b="0" i="1" smtClean="0">
                              <a:latin typeface="Cambria Math" panose="02040503050406030204" pitchFamily="18" charset="0"/>
                            </a:rPr>
                            <m:t> , </m:t>
                          </m:r>
                          <m:r>
                            <a:rPr lang="es-ES" b="0" i="1" smtClean="0">
                              <a:latin typeface="Cambria Math" panose="02040503050406030204" pitchFamily="18" charset="0"/>
                            </a:rPr>
                            <m:t>𝑥</m:t>
                          </m:r>
                        </m:e>
                      </m:d>
                      <m:r>
                        <a:rPr lang="es-ES" b="0" i="1" baseline="30000" smtClean="0">
                          <a:latin typeface="Cambria Math" panose="02040503050406030204" pitchFamily="18" charset="0"/>
                        </a:rPr>
                        <m:t>2</m:t>
                      </m:r>
                    </m:oMath>
                  </m:oMathPara>
                </a14:m>
                <a:endParaRPr lang="en-GB" baseline="30000" dirty="0"/>
              </a:p>
              <a:p>
                <a:r>
                  <a:rPr lang="en-GB" dirty="0"/>
                  <a:t>		               </a:t>
                </a:r>
                <a14:m>
                  <m:oMath xmlns:m="http://schemas.openxmlformats.org/officeDocument/2006/math">
                    <m:r>
                      <a:rPr lang="es-ES" b="0" i="0" baseline="30000" smtClean="0">
                        <a:latin typeface="Cambria Math" panose="02040503050406030204" pitchFamily="18" charset="0"/>
                      </a:rPr>
                      <m:t>     </m:t>
                    </m:r>
                    <m:func>
                      <m:funcPr>
                        <m:ctrlPr>
                          <a:rPr lang="es-ES" b="0" i="1" baseline="30000" smtClean="0">
                            <a:latin typeface="Cambria Math" panose="02040503050406030204" pitchFamily="18" charset="0"/>
                          </a:rPr>
                        </m:ctrlPr>
                      </m:funcPr>
                      <m:fName>
                        <m:r>
                          <m:rPr>
                            <m:sty m:val="p"/>
                          </m:rPr>
                          <a:rPr lang="es-ES" b="0" i="0" baseline="30000" smtClean="0">
                            <a:latin typeface="Cambria Math" panose="02040503050406030204" pitchFamily="18" charset="0"/>
                          </a:rPr>
                          <m:t>ci</m:t>
                        </m:r>
                        <m:r>
                          <a:rPr lang="es-ES" b="0" i="0" baseline="30000" smtClean="0">
                            <a:latin typeface="Cambria Math" panose="02040503050406030204" pitchFamily="18" charset="0"/>
                          </a:rPr>
                          <m:t> </m:t>
                        </m:r>
                        <m:r>
                          <a:rPr lang="az-Cyrl-AZ" b="0" i="1" baseline="30000" smtClean="0">
                            <a:latin typeface="Cambria Math" panose="02040503050406030204" pitchFamily="18" charset="0"/>
                          </a:rPr>
                          <m:t>є</m:t>
                        </m:r>
                      </m:fName>
                      <m:e>
                        <m:r>
                          <a:rPr lang="es-ES" b="0" i="1" baseline="30000" smtClean="0">
                            <a:latin typeface="Cambria Math" panose="02040503050406030204" pitchFamily="18" charset="0"/>
                          </a:rPr>
                          <m:t> </m:t>
                        </m:r>
                        <m:r>
                          <a:rPr lang="es-ES" b="0" i="1" baseline="30000" smtClean="0">
                            <a:latin typeface="Cambria Math" panose="02040503050406030204" pitchFamily="18" charset="0"/>
                          </a:rPr>
                          <m:t>𝐶𝑖</m:t>
                        </m:r>
                        <m:r>
                          <a:rPr lang="es-ES" b="0" i="1" baseline="30000" smtClean="0">
                            <a:latin typeface="Cambria Math" panose="02040503050406030204" pitchFamily="18" charset="0"/>
                          </a:rPr>
                          <m:t>⁡</m:t>
                        </m:r>
                      </m:e>
                    </m:func>
                  </m:oMath>
                </a14:m>
                <a:endParaRPr lang="en-GB" baseline="30000" dirty="0"/>
              </a:p>
              <a:p>
                <a:pPr marL="342900" indent="-342900">
                  <a:buFont typeface="+mj-lt"/>
                  <a:buAutoNum type="arabicPeriod" startAt="3"/>
                </a:pPr>
                <a:r>
                  <a:rPr lang="en-GB" dirty="0" err="1"/>
                  <a:t>Calcular</a:t>
                </a:r>
                <a:r>
                  <a:rPr lang="en-GB" dirty="0"/>
                  <a:t> </a:t>
                </a:r>
                <a:r>
                  <a:rPr lang="en-GB" dirty="0" err="1"/>
                  <a:t>nuevos</a:t>
                </a:r>
                <a:r>
                  <a:rPr lang="en-GB" dirty="0"/>
                  <a:t> </a:t>
                </a:r>
                <a:r>
                  <a:rPr lang="en-GB" dirty="0" err="1"/>
                  <a:t>centroides</a:t>
                </a:r>
                <a:r>
                  <a:rPr lang="en-GB" dirty="0"/>
                  <a:t> para </a:t>
                </a:r>
                <a:r>
                  <a:rPr lang="en-GB" dirty="0" err="1"/>
                  <a:t>cada</a:t>
                </a:r>
                <a:r>
                  <a:rPr lang="en-GB" dirty="0"/>
                  <a:t> cluster</a:t>
                </a:r>
              </a:p>
              <a:p>
                <a:pPr marL="342900" indent="-342900">
                  <a:buFont typeface="+mj-lt"/>
                  <a:buAutoNum type="arabicPeriod" startAt="3"/>
                </a:pPr>
                <a:endParaRPr lang="en-GB" dirty="0"/>
              </a:p>
              <a:p>
                <a:pPr marL="342900" indent="-342900">
                  <a:buFont typeface="+mj-lt"/>
                  <a:buAutoNum type="arabicPeriod" startAt="3"/>
                </a:pPr>
                <a:endParaRPr lang="en-GB" dirty="0"/>
              </a:p>
              <a:p>
                <a:pPr marL="342900" indent="-342900">
                  <a:buFont typeface="+mj-lt"/>
                  <a:buAutoNum type="arabicPeriod" startAt="3"/>
                </a:pPr>
                <a:endParaRPr lang="en-GB" dirty="0"/>
              </a:p>
              <a:p>
                <a:pPr marL="342900" indent="-342900">
                  <a:buFont typeface="+mj-lt"/>
                  <a:buAutoNum type="arabicPeriod" startAt="3"/>
                </a:pPr>
                <a:r>
                  <a:rPr lang="en-GB" dirty="0" err="1"/>
                  <a:t>Repetir</a:t>
                </a:r>
                <a:r>
                  <a:rPr lang="en-GB" dirty="0"/>
                  <a:t> los pasos 2 y 3 hasta que los </a:t>
                </a:r>
                <a:r>
                  <a:rPr lang="en-GB" dirty="0" err="1"/>
                  <a:t>centroides</a:t>
                </a:r>
                <a:r>
                  <a:rPr lang="en-GB" dirty="0"/>
                  <a:t> no </a:t>
                </a:r>
                <a:r>
                  <a:rPr lang="en-GB" dirty="0" err="1"/>
                  <a:t>varíen</a:t>
                </a:r>
                <a:r>
                  <a:rPr lang="en-GB" dirty="0"/>
                  <a:t> (</a:t>
                </a:r>
                <a:r>
                  <a:rPr lang="en-GB" dirty="0" err="1"/>
                  <a:t>tolerancia</a:t>
                </a:r>
                <a:r>
                  <a:rPr lang="en-GB" dirty="0"/>
                  <a:t>)</a:t>
                </a:r>
              </a:p>
              <a:p>
                <a:endParaRPr lang="en-GB" dirty="0"/>
              </a:p>
              <a:p>
                <a:pPr marL="342900" indent="-342900">
                  <a:buFont typeface="+mj-lt"/>
                  <a:buAutoNum type="arabicPeriod" startAt="3"/>
                </a:pPr>
                <a:endParaRPr lang="en-GB" dirty="0"/>
              </a:p>
            </p:txBody>
          </p:sp>
        </mc:Choice>
        <mc:Fallback xmlns="">
          <p:sp>
            <p:nvSpPr>
              <p:cNvPr id="8" name="CuadroTexto 7">
                <a:extLst>
                  <a:ext uri="{FF2B5EF4-FFF2-40B4-BE49-F238E27FC236}">
                    <a16:creationId xmlns:a16="http://schemas.microsoft.com/office/drawing/2014/main" id="{C92C7E6F-E3C1-4448-8F13-E0E5AAFCE89D}"/>
                  </a:ext>
                </a:extLst>
              </p:cNvPr>
              <p:cNvSpPr txBox="1">
                <a:spLocks noRot="1" noChangeAspect="1" noMove="1" noResize="1" noEditPoints="1" noAdjustHandles="1" noChangeArrowheads="1" noChangeShapeType="1" noTextEdit="1"/>
              </p:cNvSpPr>
              <p:nvPr/>
            </p:nvSpPr>
            <p:spPr>
              <a:xfrm>
                <a:off x="6096000" y="1196752"/>
                <a:ext cx="5787270" cy="3686971"/>
              </a:xfrm>
              <a:prstGeom prst="rect">
                <a:avLst/>
              </a:prstGeom>
              <a:blipFill>
                <a:blip r:embed="rId3"/>
                <a:stretch>
                  <a:fillRect l="-843" t="-826"/>
                </a:stretch>
              </a:blipFill>
            </p:spPr>
            <p:txBody>
              <a:bodyPr/>
              <a:lstStyle/>
              <a:p>
                <a:r>
                  <a:rPr lang="en-GB">
                    <a:noFill/>
                  </a:rPr>
                  <a:t> </a:t>
                </a:r>
              </a:p>
            </p:txBody>
          </p:sp>
        </mc:Fallback>
      </mc:AlternateContent>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10" name="Imagen 9">
            <a:extLst>
              <a:ext uri="{FF2B5EF4-FFF2-40B4-BE49-F238E27FC236}">
                <a16:creationId xmlns:a16="http://schemas.microsoft.com/office/drawing/2014/main" id="{258EA065-95BC-4CD0-B083-1CC269D35897}"/>
              </a:ext>
            </a:extLst>
          </p:cNvPr>
          <p:cNvPicPr>
            <a:picLocks noChangeAspect="1"/>
          </p:cNvPicPr>
          <p:nvPr/>
        </p:nvPicPr>
        <p:blipFill rotWithShape="1">
          <a:blip r:embed="rId4"/>
          <a:srcRect t="4686" b="15177"/>
          <a:stretch/>
        </p:blipFill>
        <p:spPr>
          <a:xfrm>
            <a:off x="8065019" y="2924944"/>
            <a:ext cx="1631382" cy="720080"/>
          </a:xfrm>
          <a:prstGeom prst="rect">
            <a:avLst/>
          </a:prstGeom>
        </p:spPr>
      </p:pic>
      <p:pic>
        <p:nvPicPr>
          <p:cNvPr id="11" name="Picture 2">
            <a:extLst>
              <a:ext uri="{FF2B5EF4-FFF2-40B4-BE49-F238E27FC236}">
                <a16:creationId xmlns:a16="http://schemas.microsoft.com/office/drawing/2014/main" id="{3D20D14E-D471-4B04-999C-1EA27D3F70C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4437112"/>
            <a:ext cx="2396456" cy="233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35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24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5355312"/>
          </a:xfrm>
          <a:prstGeom prst="rect">
            <a:avLst/>
          </a:prstGeom>
          <a:noFill/>
        </p:spPr>
        <p:txBody>
          <a:bodyPr wrap="square" rtlCol="0">
            <a:spAutoFit/>
          </a:bodyPr>
          <a:lstStyle/>
          <a:p>
            <a:r>
              <a:rPr lang="en-GB" b="1" dirty="0" err="1"/>
              <a:t>Métodos</a:t>
            </a:r>
            <a:r>
              <a:rPr lang="en-GB" b="1" dirty="0"/>
              <a:t> de </a:t>
            </a:r>
            <a:r>
              <a:rPr lang="en-GB" b="1" dirty="0" err="1"/>
              <a:t>inicialización</a:t>
            </a:r>
            <a:endParaRPr lang="en-GB" b="1" dirty="0"/>
          </a:p>
          <a:p>
            <a:endParaRPr lang="en-GB" b="1" dirty="0"/>
          </a:p>
          <a:p>
            <a:pPr marL="285750" indent="-285750">
              <a:buFont typeface="Arial" panose="020B0604020202020204" pitchFamily="34" charset="0"/>
              <a:buChar char="•"/>
            </a:pPr>
            <a:r>
              <a:rPr lang="en-GB" dirty="0"/>
              <a:t>Random Pick: </a:t>
            </a:r>
            <a:r>
              <a:rPr lang="en-GB" dirty="0" err="1"/>
              <a:t>Consiste</a:t>
            </a:r>
            <a:r>
              <a:rPr lang="en-GB" dirty="0"/>
              <a:t> </a:t>
            </a:r>
            <a:r>
              <a:rPr lang="en-GB" dirty="0" err="1"/>
              <a:t>en</a:t>
            </a:r>
            <a:r>
              <a:rPr lang="en-GB" dirty="0"/>
              <a:t> la </a:t>
            </a:r>
            <a:r>
              <a:rPr lang="en-GB" dirty="0" err="1"/>
              <a:t>elección</a:t>
            </a:r>
            <a:r>
              <a:rPr lang="en-GB" dirty="0"/>
              <a:t> </a:t>
            </a:r>
            <a:r>
              <a:rPr lang="en-GB" dirty="0" err="1"/>
              <a:t>aleatoria</a:t>
            </a:r>
            <a:r>
              <a:rPr lang="en-GB" dirty="0"/>
              <a:t> de los </a:t>
            </a:r>
            <a:r>
              <a:rPr lang="en-GB" dirty="0" err="1"/>
              <a:t>centroides</a:t>
            </a:r>
            <a:r>
              <a:rPr lang="en-GB" dirty="0"/>
              <a:t> entre los puntos del dataset.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Kmeans</a:t>
            </a:r>
            <a:r>
              <a:rPr lang="en-GB" dirty="0"/>
              <a:t>++: </a:t>
            </a:r>
            <a:r>
              <a:rPr lang="en-GB" dirty="0" err="1"/>
              <a:t>Algoritmo</a:t>
            </a:r>
            <a:r>
              <a:rPr lang="en-GB" dirty="0"/>
              <a:t> de </a:t>
            </a:r>
            <a:r>
              <a:rPr lang="en-GB" dirty="0" err="1"/>
              <a:t>inicialización</a:t>
            </a:r>
            <a:r>
              <a:rPr lang="en-GB" dirty="0"/>
              <a:t> </a:t>
            </a:r>
            <a:r>
              <a:rPr lang="en-GB" dirty="0" err="1"/>
              <a:t>cuyo</a:t>
            </a:r>
            <a:r>
              <a:rPr lang="en-GB" dirty="0"/>
              <a:t> </a:t>
            </a:r>
            <a:r>
              <a:rPr lang="en-GB" dirty="0" err="1"/>
              <a:t>objetivo</a:t>
            </a:r>
            <a:r>
              <a:rPr lang="en-GB" dirty="0"/>
              <a:t> es </a:t>
            </a:r>
            <a:r>
              <a:rPr lang="en-GB" dirty="0" err="1"/>
              <a:t>inicializar</a:t>
            </a:r>
            <a:r>
              <a:rPr lang="en-GB" dirty="0"/>
              <a:t> </a:t>
            </a:r>
            <a:r>
              <a:rPr lang="en-GB" dirty="0" err="1"/>
              <a:t>maximizando</a:t>
            </a:r>
            <a:r>
              <a:rPr lang="en-GB" dirty="0"/>
              <a:t> la </a:t>
            </a:r>
            <a:r>
              <a:rPr lang="en-GB" dirty="0" err="1"/>
              <a:t>probabilidad</a:t>
            </a:r>
            <a:r>
              <a:rPr lang="en-GB" dirty="0"/>
              <a:t> de que los K puntos </a:t>
            </a:r>
            <a:r>
              <a:rPr lang="en-GB" dirty="0" err="1"/>
              <a:t>iniciales</a:t>
            </a:r>
            <a:r>
              <a:rPr lang="en-GB" dirty="0"/>
              <a:t> </a:t>
            </a:r>
            <a:r>
              <a:rPr lang="en-GB" dirty="0" err="1"/>
              <a:t>ocupen</a:t>
            </a:r>
            <a:r>
              <a:rPr lang="en-GB" dirty="0"/>
              <a:t> </a:t>
            </a:r>
            <a:r>
              <a:rPr lang="en-GB" dirty="0" err="1"/>
              <a:t>posiciones</a:t>
            </a:r>
            <a:r>
              <a:rPr lang="en-GB" dirty="0"/>
              <a:t> </a:t>
            </a:r>
            <a:r>
              <a:rPr lang="en-GB" dirty="0" err="1"/>
              <a:t>dispares</a:t>
            </a:r>
            <a:r>
              <a:rPr lang="en-GB" dirty="0"/>
              <a:t> </a:t>
            </a:r>
            <a:r>
              <a:rPr lang="en-GB" dirty="0" err="1"/>
              <a:t>en</a:t>
            </a:r>
            <a:r>
              <a:rPr lang="en-GB" dirty="0"/>
              <a:t> el </a:t>
            </a:r>
            <a:r>
              <a:rPr lang="en-GB" dirty="0" err="1"/>
              <a:t>espacio</a:t>
            </a:r>
            <a:r>
              <a:rPr lang="en-GB" dirty="0"/>
              <a:t>.</a:t>
            </a:r>
          </a:p>
          <a:p>
            <a:pPr marL="800100" lvl="1" indent="-342900">
              <a:buFont typeface="+mj-lt"/>
              <a:buAutoNum type="arabicPeriod"/>
            </a:pPr>
            <a:r>
              <a:rPr lang="en-GB" dirty="0"/>
              <a:t>Se </a:t>
            </a:r>
            <a:r>
              <a:rPr lang="en-GB" dirty="0" err="1"/>
              <a:t>toma</a:t>
            </a:r>
            <a:r>
              <a:rPr lang="en-GB" dirty="0"/>
              <a:t> un punto c</a:t>
            </a:r>
            <a:r>
              <a:rPr lang="en-GB" baseline="-25000" dirty="0"/>
              <a:t>0 </a:t>
            </a:r>
            <a:r>
              <a:rPr lang="en-GB" dirty="0" err="1"/>
              <a:t>aleatoriamente</a:t>
            </a:r>
            <a:r>
              <a:rPr lang="en-GB" dirty="0"/>
              <a:t> del dataset X (</a:t>
            </a:r>
            <a:r>
              <a:rPr lang="en-GB" dirty="0" err="1"/>
              <a:t>distribución</a:t>
            </a:r>
            <a:r>
              <a:rPr lang="en-GB" dirty="0"/>
              <a:t> </a:t>
            </a:r>
            <a:r>
              <a:rPr lang="en-GB" dirty="0" err="1"/>
              <a:t>uniforme</a:t>
            </a:r>
            <a:r>
              <a:rPr lang="en-GB" dirty="0"/>
              <a:t>)</a:t>
            </a:r>
          </a:p>
          <a:p>
            <a:pPr marL="800100" lvl="1" indent="-342900">
              <a:buFont typeface="+mj-lt"/>
              <a:buAutoNum type="arabicPeriod"/>
            </a:pPr>
            <a:r>
              <a:rPr lang="en-GB" dirty="0"/>
              <a:t>Para </a:t>
            </a:r>
            <a:r>
              <a:rPr lang="en-GB" dirty="0" err="1"/>
              <a:t>cada</a:t>
            </a:r>
            <a:r>
              <a:rPr lang="en-GB" dirty="0"/>
              <a:t> punto x restante, se </a:t>
            </a:r>
            <a:r>
              <a:rPr lang="en-GB" dirty="0" err="1"/>
              <a:t>calcula</a:t>
            </a:r>
            <a:r>
              <a:rPr lang="en-GB" dirty="0"/>
              <a:t> </a:t>
            </a:r>
            <a:r>
              <a:rPr lang="en-GB" dirty="0" err="1"/>
              <a:t>su</a:t>
            </a:r>
            <a:r>
              <a:rPr lang="en-GB" dirty="0"/>
              <a:t> </a:t>
            </a:r>
            <a:r>
              <a:rPr lang="en-GB" dirty="0" err="1"/>
              <a:t>distancia</a:t>
            </a:r>
            <a:r>
              <a:rPr lang="en-GB" dirty="0"/>
              <a:t> a c</a:t>
            </a:r>
            <a:r>
              <a:rPr lang="en-GB" baseline="-25000" dirty="0"/>
              <a:t>0</a:t>
            </a:r>
            <a:r>
              <a:rPr lang="en-GB" dirty="0"/>
              <a:t> y lo </a:t>
            </a:r>
            <a:r>
              <a:rPr lang="en-GB" dirty="0" err="1"/>
              <a:t>llamamos</a:t>
            </a:r>
            <a:r>
              <a:rPr lang="en-GB" dirty="0"/>
              <a:t> D(x)</a:t>
            </a:r>
          </a:p>
          <a:p>
            <a:pPr marL="800100" lvl="1" indent="-342900">
              <a:buFont typeface="+mj-lt"/>
              <a:buAutoNum type="arabicPeriod"/>
            </a:pPr>
            <a:r>
              <a:rPr lang="en-GB" dirty="0"/>
              <a:t>La </a:t>
            </a:r>
            <a:r>
              <a:rPr lang="en-GB" dirty="0" err="1"/>
              <a:t>probabilidad</a:t>
            </a:r>
            <a:r>
              <a:rPr lang="en-GB" dirty="0"/>
              <a:t> de </a:t>
            </a:r>
            <a:r>
              <a:rPr lang="en-GB" dirty="0" err="1"/>
              <a:t>escoger</a:t>
            </a:r>
            <a:r>
              <a:rPr lang="en-GB" dirty="0"/>
              <a:t> x </a:t>
            </a:r>
            <a:r>
              <a:rPr lang="en-GB" dirty="0" err="1"/>
              <a:t>en</a:t>
            </a:r>
            <a:r>
              <a:rPr lang="en-GB" dirty="0"/>
              <a:t> X </a:t>
            </a:r>
            <a:r>
              <a:rPr lang="en-GB" dirty="0" err="1"/>
              <a:t>como</a:t>
            </a:r>
            <a:r>
              <a:rPr lang="en-GB" dirty="0"/>
              <a:t> nuevo </a:t>
            </a:r>
            <a:r>
              <a:rPr lang="en-GB" dirty="0" err="1"/>
              <a:t>centroide</a:t>
            </a:r>
            <a:r>
              <a:rPr lang="en-GB" dirty="0"/>
              <a:t> </a:t>
            </a:r>
            <a:r>
              <a:rPr lang="en-GB" dirty="0" err="1"/>
              <a:t>viene</a:t>
            </a:r>
            <a:r>
              <a:rPr lang="en-GB" dirty="0"/>
              <a:t> dada por</a:t>
            </a:r>
          </a:p>
          <a:p>
            <a:pPr lvl="1"/>
            <a:endParaRPr lang="en-GB" dirty="0"/>
          </a:p>
          <a:p>
            <a:pPr lvl="1"/>
            <a:endParaRPr lang="en-GB" dirty="0"/>
          </a:p>
          <a:p>
            <a:pPr marL="800100" lvl="1" indent="-342900">
              <a:buFont typeface="+mj-lt"/>
              <a:buAutoNum type="arabicPeriod" startAt="4"/>
            </a:pPr>
            <a:r>
              <a:rPr lang="en-GB" dirty="0" err="1"/>
              <a:t>Continuamos</a:t>
            </a:r>
            <a:r>
              <a:rPr lang="en-GB" dirty="0"/>
              <a:t> hasta </a:t>
            </a:r>
            <a:r>
              <a:rPr lang="en-GB" dirty="0" err="1"/>
              <a:t>tener</a:t>
            </a:r>
            <a:r>
              <a:rPr lang="en-GB" dirty="0"/>
              <a:t> K </a:t>
            </a:r>
            <a:r>
              <a:rPr lang="en-GB" dirty="0" err="1"/>
              <a:t>centroides</a:t>
            </a:r>
            <a:endParaRPr lang="en-GB" dirty="0"/>
          </a:p>
          <a:p>
            <a:pPr marL="342900" indent="-342900">
              <a:buFont typeface="+mj-lt"/>
              <a:buAutoNum type="arabicPeriod" startAt="3"/>
            </a:pPr>
            <a:endParaRPr lang="en-GB"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6" name="Imagen 5">
            <a:extLst>
              <a:ext uri="{FF2B5EF4-FFF2-40B4-BE49-F238E27FC236}">
                <a16:creationId xmlns:a16="http://schemas.microsoft.com/office/drawing/2014/main" id="{3BF2848E-B16A-44FC-888E-712F8CC524E2}"/>
              </a:ext>
            </a:extLst>
          </p:cNvPr>
          <p:cNvPicPr>
            <a:picLocks noChangeAspect="1"/>
          </p:cNvPicPr>
          <p:nvPr/>
        </p:nvPicPr>
        <p:blipFill>
          <a:blip r:embed="rId3"/>
          <a:stretch>
            <a:fillRect/>
          </a:stretch>
        </p:blipFill>
        <p:spPr>
          <a:xfrm>
            <a:off x="8544272" y="5313398"/>
            <a:ext cx="1219370" cy="600159"/>
          </a:xfrm>
          <a:prstGeom prst="rect">
            <a:avLst/>
          </a:prstGeom>
        </p:spPr>
      </p:pic>
    </p:spTree>
    <p:extLst>
      <p:ext uri="{BB962C8B-B14F-4D97-AF65-F5344CB8AC3E}">
        <p14:creationId xmlns:p14="http://schemas.microsoft.com/office/powerpoint/2010/main" val="110057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Métodos</a:t>
            </a:r>
            <a:r>
              <a:rPr lang="en-GB" b="1" dirty="0"/>
              <a:t> de </a:t>
            </a:r>
            <a:r>
              <a:rPr lang="en-GB" b="1" dirty="0" err="1"/>
              <a:t>inicialización</a:t>
            </a:r>
            <a:endParaRPr lang="en-GB" b="1"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5" name="Imagen 4">
            <a:extLst>
              <a:ext uri="{FF2B5EF4-FFF2-40B4-BE49-F238E27FC236}">
                <a16:creationId xmlns:a16="http://schemas.microsoft.com/office/drawing/2014/main" id="{DC19DFCC-70E7-463D-BF54-4C2179DBD392}"/>
              </a:ext>
            </a:extLst>
          </p:cNvPr>
          <p:cNvPicPr>
            <a:picLocks noChangeAspect="1"/>
          </p:cNvPicPr>
          <p:nvPr/>
        </p:nvPicPr>
        <p:blipFill rotWithShape="1">
          <a:blip r:embed="rId3"/>
          <a:srcRect l="585" t="-481" r="3438" b="481"/>
          <a:stretch/>
        </p:blipFill>
        <p:spPr>
          <a:xfrm>
            <a:off x="6096000" y="1572823"/>
            <a:ext cx="5931286" cy="3015493"/>
          </a:xfrm>
          <a:prstGeom prst="rect">
            <a:avLst/>
          </a:prstGeom>
        </p:spPr>
      </p:pic>
      <p:pic>
        <p:nvPicPr>
          <p:cNvPr id="4" name="Imagen 3">
            <a:extLst>
              <a:ext uri="{FF2B5EF4-FFF2-40B4-BE49-F238E27FC236}">
                <a16:creationId xmlns:a16="http://schemas.microsoft.com/office/drawing/2014/main" id="{E0BC80E0-D410-49B1-963D-62650BE60E78}"/>
              </a:ext>
            </a:extLst>
          </p:cNvPr>
          <p:cNvPicPr>
            <a:picLocks noChangeAspect="1"/>
          </p:cNvPicPr>
          <p:nvPr/>
        </p:nvPicPr>
        <p:blipFill>
          <a:blip r:embed="rId4"/>
          <a:stretch>
            <a:fillRect/>
          </a:stretch>
        </p:blipFill>
        <p:spPr>
          <a:xfrm>
            <a:off x="6312024" y="4869160"/>
            <a:ext cx="5382875" cy="1433963"/>
          </a:xfrm>
          <a:prstGeom prst="rect">
            <a:avLst/>
          </a:prstGeom>
        </p:spPr>
      </p:pic>
    </p:spTree>
    <p:extLst>
      <p:ext uri="{BB962C8B-B14F-4D97-AF65-F5344CB8AC3E}">
        <p14:creationId xmlns:p14="http://schemas.microsoft.com/office/powerpoint/2010/main" val="210242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Selección</a:t>
            </a:r>
            <a:r>
              <a:rPr lang="en-GB" b="1" dirty="0"/>
              <a:t> de K</a:t>
            </a:r>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pic>
        <p:nvPicPr>
          <p:cNvPr id="6" name="Picture 2" descr="Elbow Method">
            <a:extLst>
              <a:ext uri="{FF2B5EF4-FFF2-40B4-BE49-F238E27FC236}">
                <a16:creationId xmlns:a16="http://schemas.microsoft.com/office/drawing/2014/main" id="{9FC6C93F-F7BE-4E3E-B3C7-F82057144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45" t="5490" r="5798" b="8166"/>
          <a:stretch/>
        </p:blipFill>
        <p:spPr bwMode="auto">
          <a:xfrm>
            <a:off x="6456040" y="5085184"/>
            <a:ext cx="2592288" cy="16983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0DA1EF1-58E6-4CBF-A051-731B1490EB7B}"/>
              </a:ext>
            </a:extLst>
          </p:cNvPr>
          <p:cNvSpPr txBox="1"/>
          <p:nvPr/>
        </p:nvSpPr>
        <p:spPr>
          <a:xfrm>
            <a:off x="6168008" y="1635371"/>
            <a:ext cx="5859279" cy="3693319"/>
          </a:xfrm>
          <a:prstGeom prst="rect">
            <a:avLst/>
          </a:prstGeom>
          <a:noFill/>
        </p:spPr>
        <p:txBody>
          <a:bodyPr wrap="square" rtlCol="0">
            <a:spAutoFit/>
          </a:bodyPr>
          <a:lstStyle/>
          <a:p>
            <a:r>
              <a:rPr lang="es-ES" dirty="0"/>
              <a:t>Es uno de los principales inconvenientes de K-Means puesto que esta elección condicionará los resultados obtenidos. </a:t>
            </a:r>
          </a:p>
          <a:p>
            <a:endParaRPr lang="es-ES" dirty="0"/>
          </a:p>
          <a:p>
            <a:r>
              <a:rPr lang="es-ES" dirty="0"/>
              <a:t>Hay 2 maneras de determinar este valor:</a:t>
            </a:r>
          </a:p>
          <a:p>
            <a:pPr marL="342900" indent="-342900">
              <a:buFont typeface="+mj-lt"/>
              <a:buAutoNum type="arabicPeriod"/>
            </a:pPr>
            <a:r>
              <a:rPr lang="en-GB" dirty="0" err="1"/>
              <a:t>Dominio</a:t>
            </a:r>
            <a:r>
              <a:rPr lang="en-GB" dirty="0"/>
              <a:t> del </a:t>
            </a:r>
            <a:r>
              <a:rPr lang="en-GB" dirty="0" err="1"/>
              <a:t>área</a:t>
            </a:r>
            <a:r>
              <a:rPr lang="en-GB" dirty="0"/>
              <a:t> de </a:t>
            </a:r>
            <a:r>
              <a:rPr lang="en-GB" dirty="0" err="1"/>
              <a:t>conocimiento</a:t>
            </a:r>
            <a:r>
              <a:rPr lang="en-GB" dirty="0"/>
              <a:t> (</a:t>
            </a:r>
            <a:r>
              <a:rPr lang="en-GB" dirty="0" err="1"/>
              <a:t>negocio</a:t>
            </a:r>
            <a:r>
              <a:rPr lang="en-GB" dirty="0"/>
              <a:t>)</a:t>
            </a:r>
          </a:p>
          <a:p>
            <a:pPr marL="342900" indent="-342900">
              <a:buFont typeface="+mj-lt"/>
              <a:buAutoNum type="arabicPeriod"/>
            </a:pPr>
            <a:r>
              <a:rPr lang="en-GB" dirty="0" err="1"/>
              <a:t>Métodos</a:t>
            </a:r>
            <a:r>
              <a:rPr lang="en-GB" dirty="0"/>
              <a:t> </a:t>
            </a:r>
            <a:r>
              <a:rPr lang="en-GB" dirty="0" err="1"/>
              <a:t>estadísticos</a:t>
            </a:r>
            <a:endParaRPr lang="en-GB" dirty="0"/>
          </a:p>
          <a:p>
            <a:pPr marL="800100" lvl="1" indent="-342900">
              <a:buFont typeface="Courier New" panose="02070309020205020404" pitchFamily="49" charset="0"/>
              <a:buChar char="o"/>
            </a:pPr>
            <a:r>
              <a:rPr lang="en-GB" dirty="0" err="1"/>
              <a:t>Método</a:t>
            </a:r>
            <a:r>
              <a:rPr lang="en-GB" dirty="0"/>
              <a:t> del </a:t>
            </a:r>
            <a:r>
              <a:rPr lang="en-GB" dirty="0" err="1"/>
              <a:t>codo</a:t>
            </a:r>
            <a:r>
              <a:rPr lang="en-GB" dirty="0"/>
              <a:t>: </a:t>
            </a:r>
            <a:r>
              <a:rPr lang="en-GB" dirty="0" err="1"/>
              <a:t>Buscar</a:t>
            </a:r>
            <a:r>
              <a:rPr lang="en-GB" dirty="0"/>
              <a:t> el </a:t>
            </a:r>
            <a:r>
              <a:rPr lang="en-GB" dirty="0" err="1"/>
              <a:t>valor</a:t>
            </a:r>
            <a:r>
              <a:rPr lang="en-GB" dirty="0"/>
              <a:t> de k para el que una </a:t>
            </a:r>
            <a:r>
              <a:rPr lang="en-GB" dirty="0" err="1"/>
              <a:t>determinada</a:t>
            </a:r>
            <a:r>
              <a:rPr lang="en-GB" dirty="0"/>
              <a:t> </a:t>
            </a:r>
            <a:r>
              <a:rPr lang="en-GB" dirty="0" err="1"/>
              <a:t>métrica</a:t>
            </a:r>
            <a:r>
              <a:rPr lang="en-GB" dirty="0"/>
              <a:t> varia </a:t>
            </a:r>
            <a:r>
              <a:rPr lang="en-GB" dirty="0" err="1"/>
              <a:t>significativamente</a:t>
            </a:r>
            <a:r>
              <a:rPr lang="en-GB" dirty="0"/>
              <a:t> sin </a:t>
            </a:r>
            <a:r>
              <a:rPr lang="en-GB" dirty="0" err="1"/>
              <a:t>cometer</a:t>
            </a:r>
            <a:r>
              <a:rPr lang="en-GB" dirty="0"/>
              <a:t> overfitting</a:t>
            </a:r>
          </a:p>
          <a:p>
            <a:pPr marL="800100" lvl="1" indent="-342900">
              <a:buFont typeface="Courier New" panose="02070309020205020404" pitchFamily="49" charset="0"/>
              <a:buChar char="o"/>
            </a:pPr>
            <a:r>
              <a:rPr lang="en-GB" dirty="0" err="1"/>
              <a:t>Búsqueda</a:t>
            </a:r>
            <a:r>
              <a:rPr lang="en-GB" dirty="0"/>
              <a:t> </a:t>
            </a:r>
            <a:r>
              <a:rPr lang="en-GB" dirty="0" err="1"/>
              <a:t>en</a:t>
            </a:r>
            <a:r>
              <a:rPr lang="en-GB" dirty="0"/>
              <a:t> </a:t>
            </a:r>
            <a:r>
              <a:rPr lang="en-GB" dirty="0" err="1"/>
              <a:t>Malla</a:t>
            </a:r>
            <a:r>
              <a:rPr lang="en-GB" dirty="0"/>
              <a:t>: </a:t>
            </a:r>
            <a:r>
              <a:rPr lang="en-GB" dirty="0" err="1"/>
              <a:t>En</a:t>
            </a:r>
            <a:r>
              <a:rPr lang="en-GB" dirty="0"/>
              <a:t> </a:t>
            </a:r>
            <a:r>
              <a:rPr lang="en-GB" dirty="0" err="1"/>
              <a:t>ingeniería</a:t>
            </a:r>
            <a:r>
              <a:rPr lang="en-GB" dirty="0"/>
              <a:t> de </a:t>
            </a:r>
            <a:r>
              <a:rPr lang="en-GB" dirty="0" err="1"/>
              <a:t>predictores</a:t>
            </a:r>
            <a:r>
              <a:rPr lang="en-GB" dirty="0"/>
              <a:t> </a:t>
            </a:r>
            <a:r>
              <a:rPr lang="en-GB" dirty="0" err="1"/>
              <a:t>en</a:t>
            </a:r>
            <a:r>
              <a:rPr lang="en-GB" dirty="0"/>
              <a:t> </a:t>
            </a:r>
            <a:r>
              <a:rPr lang="en-GB" dirty="0" err="1"/>
              <a:t>aprendizaje</a:t>
            </a:r>
            <a:r>
              <a:rPr lang="en-GB" dirty="0"/>
              <a:t> </a:t>
            </a:r>
            <a:r>
              <a:rPr lang="en-GB" dirty="0" err="1"/>
              <a:t>supervisado</a:t>
            </a:r>
            <a:r>
              <a:rPr lang="en-GB" dirty="0"/>
              <a:t>, se </a:t>
            </a:r>
            <a:r>
              <a:rPr lang="en-GB" dirty="0" err="1"/>
              <a:t>puede</a:t>
            </a:r>
            <a:r>
              <a:rPr lang="en-GB" dirty="0"/>
              <a:t> </a:t>
            </a:r>
            <a:r>
              <a:rPr lang="en-GB" dirty="0" err="1"/>
              <a:t>buscar</a:t>
            </a:r>
            <a:r>
              <a:rPr lang="en-GB" dirty="0"/>
              <a:t> el </a:t>
            </a:r>
            <a:r>
              <a:rPr lang="en-GB" dirty="0" err="1"/>
              <a:t>valor</a:t>
            </a:r>
            <a:r>
              <a:rPr lang="en-GB" dirty="0"/>
              <a:t> de K que </a:t>
            </a:r>
            <a:r>
              <a:rPr lang="en-GB" dirty="0" err="1"/>
              <a:t>mejor</a:t>
            </a:r>
            <a:r>
              <a:rPr lang="en-GB" dirty="0"/>
              <a:t> </a:t>
            </a:r>
            <a:r>
              <a:rPr lang="en-GB" dirty="0" err="1"/>
              <a:t>métrica</a:t>
            </a:r>
            <a:r>
              <a:rPr lang="en-GB" dirty="0"/>
              <a:t> global </a:t>
            </a:r>
            <a:r>
              <a:rPr lang="en-GB" dirty="0" err="1"/>
              <a:t>proporciona</a:t>
            </a:r>
            <a:r>
              <a:rPr lang="en-GB" dirty="0"/>
              <a:t>.</a:t>
            </a:r>
          </a:p>
          <a:p>
            <a:pPr marL="800100" lvl="1" indent="-342900">
              <a:buFont typeface="Courier New" panose="02070309020205020404" pitchFamily="49" charset="0"/>
              <a:buChar char="o"/>
            </a:pPr>
            <a:endParaRPr lang="en-GB" dirty="0"/>
          </a:p>
        </p:txBody>
      </p:sp>
      <p:pic>
        <p:nvPicPr>
          <p:cNvPr id="9" name="Imagen 8">
            <a:extLst>
              <a:ext uri="{FF2B5EF4-FFF2-40B4-BE49-F238E27FC236}">
                <a16:creationId xmlns:a16="http://schemas.microsoft.com/office/drawing/2014/main" id="{1D5BBAE5-26CA-4B80-8838-B586D5005EF0}"/>
              </a:ext>
            </a:extLst>
          </p:cNvPr>
          <p:cNvPicPr>
            <a:picLocks noChangeAspect="1"/>
          </p:cNvPicPr>
          <p:nvPr/>
        </p:nvPicPr>
        <p:blipFill rotWithShape="1">
          <a:blip r:embed="rId4"/>
          <a:srcRect b="49736"/>
          <a:stretch/>
        </p:blipFill>
        <p:spPr>
          <a:xfrm>
            <a:off x="8454073" y="5031224"/>
            <a:ext cx="3573213" cy="1721915"/>
          </a:xfrm>
          <a:prstGeom prst="rect">
            <a:avLst/>
          </a:prstGeom>
        </p:spPr>
      </p:pic>
    </p:spTree>
    <p:extLst>
      <p:ext uri="{BB962C8B-B14F-4D97-AF65-F5344CB8AC3E}">
        <p14:creationId xmlns:p14="http://schemas.microsoft.com/office/powerpoint/2010/main" val="1714749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69332"/>
          </a:xfrm>
          <a:prstGeom prst="rect">
            <a:avLst/>
          </a:prstGeom>
          <a:noFill/>
        </p:spPr>
        <p:txBody>
          <a:bodyPr wrap="square" rtlCol="0">
            <a:spAutoFit/>
          </a:bodyPr>
          <a:lstStyle/>
          <a:p>
            <a:r>
              <a:rPr lang="en-GB" b="1" dirty="0" err="1"/>
              <a:t>Variantes</a:t>
            </a:r>
            <a:r>
              <a:rPr lang="en-GB" b="1" dirty="0"/>
              <a:t> de K-Means</a:t>
            </a:r>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p:sp>
        <p:nvSpPr>
          <p:cNvPr id="4" name="CuadroTexto 3">
            <a:extLst>
              <a:ext uri="{FF2B5EF4-FFF2-40B4-BE49-F238E27FC236}">
                <a16:creationId xmlns:a16="http://schemas.microsoft.com/office/drawing/2014/main" id="{E2DBFF8C-2394-46E1-A5F8-E958BDFDDE93}"/>
              </a:ext>
            </a:extLst>
          </p:cNvPr>
          <p:cNvSpPr txBox="1"/>
          <p:nvPr/>
        </p:nvSpPr>
        <p:spPr>
          <a:xfrm>
            <a:off x="6096000" y="1566084"/>
            <a:ext cx="5787270" cy="5539978"/>
          </a:xfrm>
          <a:prstGeom prst="rect">
            <a:avLst/>
          </a:prstGeom>
          <a:noFill/>
        </p:spPr>
        <p:txBody>
          <a:bodyPr wrap="square" rtlCol="0">
            <a:spAutoFit/>
          </a:bodyPr>
          <a:lstStyle/>
          <a:p>
            <a:r>
              <a:rPr lang="es-ES" dirty="0"/>
              <a:t>Debido a la sencillez de su implementación, existen muchas variantes del mismo:</a:t>
            </a:r>
          </a:p>
          <a:p>
            <a:endParaRPr lang="es-ES" dirty="0"/>
          </a:p>
          <a:p>
            <a:pPr marL="285750" indent="-285750">
              <a:buFont typeface="Arial" panose="020B0604020202020204" pitchFamily="34" charset="0"/>
              <a:buChar char="•"/>
            </a:pPr>
            <a:r>
              <a:rPr lang="es-ES" dirty="0"/>
              <a:t>K-</a:t>
            </a:r>
            <a:r>
              <a:rPr lang="es-ES" dirty="0" err="1"/>
              <a:t>Medioides</a:t>
            </a:r>
            <a:r>
              <a:rPr lang="es-ES" dirty="0"/>
              <a:t>: La función objetivo usa el valor absoluto en lugar de ser cuadrática y funciona evaluando la mejora en la misma cuando se cambia el </a:t>
            </a:r>
            <a:r>
              <a:rPr lang="es-ES" dirty="0" err="1"/>
              <a:t>medioide</a:t>
            </a:r>
            <a:r>
              <a:rPr lang="es-ES" dirty="0"/>
              <a:t> por otro. Aporta resiliencia a </a:t>
            </a:r>
            <a:r>
              <a:rPr lang="es-ES" dirty="0" err="1"/>
              <a:t>outliers</a:t>
            </a:r>
            <a:r>
              <a:rPr lang="es-ES" dirty="0"/>
              <a:t> y al ruido.</a:t>
            </a:r>
          </a:p>
          <a:p>
            <a:pPr marL="285750" indent="-285750">
              <a:buFont typeface="Arial" panose="020B0604020202020204" pitchFamily="34" charset="0"/>
              <a:buChar char="•"/>
            </a:pPr>
            <a:r>
              <a:rPr lang="es-ES" dirty="0"/>
              <a:t>K-Medianas: Utiliza también distancia L1 y su rendimiento es similar a K-Means. Sea </a:t>
            </a:r>
            <a:r>
              <a:rPr lang="es-ES" dirty="0" err="1"/>
              <a:t>x</a:t>
            </a:r>
            <a:r>
              <a:rPr lang="es-ES" baseline="-25000" dirty="0" err="1"/>
              <a:t>ij</a:t>
            </a:r>
            <a:r>
              <a:rPr lang="es-ES" dirty="0"/>
              <a:t> el atributo j-</a:t>
            </a:r>
            <a:r>
              <a:rPr lang="es-ES" dirty="0" err="1"/>
              <a:t>ésimo</a:t>
            </a:r>
            <a:r>
              <a:rPr lang="es-ES" dirty="0"/>
              <a:t> para la fila i, y </a:t>
            </a:r>
            <a:r>
              <a:rPr lang="es-ES" dirty="0" err="1"/>
              <a:t>med</a:t>
            </a:r>
            <a:r>
              <a:rPr lang="es-ES" baseline="-25000" dirty="0" err="1"/>
              <a:t>kj</a:t>
            </a:r>
            <a:r>
              <a:rPr lang="es-ES" baseline="-25000" dirty="0"/>
              <a:t> </a:t>
            </a:r>
            <a:r>
              <a:rPr lang="es-ES" dirty="0"/>
              <a:t>la mediana del atributo j-</a:t>
            </a:r>
            <a:r>
              <a:rPr lang="es-ES" dirty="0" err="1"/>
              <a:t>esimo</a:t>
            </a:r>
            <a:r>
              <a:rPr lang="es-ES" dirty="0"/>
              <a:t> en el </a:t>
            </a:r>
            <a:r>
              <a:rPr lang="es-ES" dirty="0" err="1"/>
              <a:t>cluster</a:t>
            </a:r>
            <a:r>
              <a:rPr lang="es-ES" dirty="0"/>
              <a:t> k, se busca minimizar</a:t>
            </a:r>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pPr marL="285750" indent="-285750">
              <a:buFont typeface="Arial" panose="020B0604020202020204" pitchFamily="34" charset="0"/>
              <a:buChar char="•"/>
            </a:pPr>
            <a:endParaRPr lang="es-ES" baseline="-25000" dirty="0"/>
          </a:p>
          <a:p>
            <a:r>
              <a:rPr lang="es-ES" baseline="-25000" dirty="0"/>
              <a:t>        </a:t>
            </a:r>
            <a:r>
              <a:rPr lang="es-ES" dirty="0"/>
              <a:t>Se tiene más robustez frente a </a:t>
            </a:r>
            <a:r>
              <a:rPr lang="es-ES" dirty="0" err="1"/>
              <a:t>outliers</a:t>
            </a:r>
            <a:r>
              <a:rPr lang="es-ES" dirty="0"/>
              <a:t>.</a:t>
            </a:r>
          </a:p>
          <a:p>
            <a:pPr marL="285750" indent="-285750">
              <a:buFont typeface="Arial" panose="020B0604020202020204" pitchFamily="34" charset="0"/>
              <a:buChar char="•"/>
            </a:pPr>
            <a:r>
              <a:rPr lang="es-ES" dirty="0"/>
              <a:t>K-Modas: Solución para variables categóricas que funciona mejor que su codificación como variables continuas.</a:t>
            </a:r>
          </a:p>
          <a:p>
            <a:endParaRPr lang="es-ES" dirty="0"/>
          </a:p>
          <a:p>
            <a:pPr marL="285750" indent="-285750">
              <a:buFont typeface="Arial" panose="020B0604020202020204" pitchFamily="34" charset="0"/>
              <a:buChar char="•"/>
            </a:pPr>
            <a:endParaRPr lang="en-GB" dirty="0"/>
          </a:p>
        </p:txBody>
      </p:sp>
      <p:pic>
        <p:nvPicPr>
          <p:cNvPr id="7" name="Imagen 6">
            <a:extLst>
              <a:ext uri="{FF2B5EF4-FFF2-40B4-BE49-F238E27FC236}">
                <a16:creationId xmlns:a16="http://schemas.microsoft.com/office/drawing/2014/main" id="{64DE028B-A7ED-48EE-A276-E4699A5A08FE}"/>
              </a:ext>
            </a:extLst>
          </p:cNvPr>
          <p:cNvPicPr>
            <a:picLocks noChangeAspect="1"/>
          </p:cNvPicPr>
          <p:nvPr/>
        </p:nvPicPr>
        <p:blipFill>
          <a:blip r:embed="rId3"/>
          <a:stretch>
            <a:fillRect/>
          </a:stretch>
        </p:blipFill>
        <p:spPr>
          <a:xfrm>
            <a:off x="8040216" y="4674078"/>
            <a:ext cx="1873741" cy="62713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F94B3ABB-6174-6DD9-CFFC-8C8FC02B7592}"/>
                  </a:ext>
                </a:extLst>
              </p14:cNvPr>
              <p14:cNvContentPartPr/>
              <p14:nvPr/>
            </p14:nvContentPartPr>
            <p14:xfrm>
              <a:off x="1420200" y="1975680"/>
              <a:ext cx="9618840" cy="1291320"/>
            </p14:xfrm>
          </p:contentPart>
        </mc:Choice>
        <mc:Fallback>
          <p:pic>
            <p:nvPicPr>
              <p:cNvPr id="2" name="Entrada de lápiz 1">
                <a:extLst>
                  <a:ext uri="{FF2B5EF4-FFF2-40B4-BE49-F238E27FC236}">
                    <a16:creationId xmlns:a16="http://schemas.microsoft.com/office/drawing/2014/main" id="{F94B3ABB-6174-6DD9-CFFC-8C8FC02B7592}"/>
                  </a:ext>
                </a:extLst>
              </p:cNvPr>
              <p:cNvPicPr/>
              <p:nvPr/>
            </p:nvPicPr>
            <p:blipFill>
              <a:blip r:embed="rId5"/>
              <a:stretch>
                <a:fillRect/>
              </a:stretch>
            </p:blipFill>
            <p:spPr>
              <a:xfrm>
                <a:off x="1410840" y="1966320"/>
                <a:ext cx="9637560" cy="1310040"/>
              </a:xfrm>
              <a:prstGeom prst="rect">
                <a:avLst/>
              </a:prstGeom>
            </p:spPr>
          </p:pic>
        </mc:Fallback>
      </mc:AlternateContent>
    </p:spTree>
    <p:extLst>
      <p:ext uri="{BB962C8B-B14F-4D97-AF65-F5344CB8AC3E}">
        <p14:creationId xmlns:p14="http://schemas.microsoft.com/office/powerpoint/2010/main" val="689510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92C7E6F-E3C1-4448-8F13-E0E5AAFCE89D}"/>
              </a:ext>
            </a:extLst>
          </p:cNvPr>
          <p:cNvSpPr txBox="1"/>
          <p:nvPr/>
        </p:nvSpPr>
        <p:spPr>
          <a:xfrm>
            <a:off x="6096000" y="1196752"/>
            <a:ext cx="5787270" cy="3416320"/>
          </a:xfrm>
          <a:prstGeom prst="rect">
            <a:avLst/>
          </a:prstGeom>
          <a:noFill/>
        </p:spPr>
        <p:txBody>
          <a:bodyPr wrap="square" rtlCol="0">
            <a:spAutoFit/>
          </a:bodyPr>
          <a:lstStyle/>
          <a:p>
            <a:r>
              <a:rPr lang="en-GB" dirty="0" err="1"/>
              <a:t>Ventajas</a:t>
            </a:r>
            <a:r>
              <a:rPr lang="en-GB" dirty="0"/>
              <a:t>:</a:t>
            </a:r>
          </a:p>
          <a:p>
            <a:pPr marL="285750" indent="-285750">
              <a:buFont typeface="Wingdings" panose="05000000000000000000" pitchFamily="2" charset="2"/>
              <a:buChar char="J"/>
            </a:pPr>
            <a:r>
              <a:rPr lang="es-ES" dirty="0">
                <a:solidFill>
                  <a:srgbClr val="94C120"/>
                </a:solidFill>
              </a:rPr>
              <a:t>Eficiente en </a:t>
            </a:r>
            <a:r>
              <a:rPr lang="es-ES" dirty="0" err="1">
                <a:solidFill>
                  <a:srgbClr val="94C120"/>
                </a:solidFill>
              </a:rPr>
              <a:t>datasets</a:t>
            </a:r>
            <a:r>
              <a:rPr lang="es-ES" dirty="0">
                <a:solidFill>
                  <a:srgbClr val="94C120"/>
                </a:solidFill>
              </a:rPr>
              <a:t> grandes y pequeños</a:t>
            </a:r>
          </a:p>
          <a:p>
            <a:pPr marL="285750" indent="-285750">
              <a:buFont typeface="Wingdings" panose="05000000000000000000" pitchFamily="2" charset="2"/>
              <a:buChar char="J"/>
            </a:pPr>
            <a:r>
              <a:rPr lang="es-ES" dirty="0">
                <a:solidFill>
                  <a:srgbClr val="94C120"/>
                </a:solidFill>
              </a:rPr>
              <a:t>Siempre converge</a:t>
            </a:r>
          </a:p>
          <a:p>
            <a:pPr marL="285750" indent="-285750">
              <a:buFont typeface="Wingdings" panose="05000000000000000000" pitchFamily="2" charset="2"/>
              <a:buChar char="J"/>
            </a:pPr>
            <a:r>
              <a:rPr lang="es-ES" dirty="0">
                <a:solidFill>
                  <a:srgbClr val="94C120"/>
                </a:solidFill>
              </a:rPr>
              <a:t>Implementación sencilla</a:t>
            </a:r>
          </a:p>
          <a:p>
            <a:pPr marL="285750" indent="-285750">
              <a:buFont typeface="Wingdings" panose="05000000000000000000" pitchFamily="2" charset="2"/>
              <a:buChar char="J"/>
            </a:pPr>
            <a:r>
              <a:rPr lang="es-ES" dirty="0">
                <a:solidFill>
                  <a:srgbClr val="94C120"/>
                </a:solidFill>
              </a:rPr>
              <a:t>Diversidad de variantes</a:t>
            </a:r>
          </a:p>
          <a:p>
            <a:pPr marL="285750" indent="-285750">
              <a:buFont typeface="Wingdings" panose="05000000000000000000" pitchFamily="2" charset="2"/>
              <a:buChar char="J"/>
            </a:pPr>
            <a:r>
              <a:rPr lang="es-ES" dirty="0">
                <a:solidFill>
                  <a:srgbClr val="94C120"/>
                </a:solidFill>
              </a:rPr>
              <a:t>Amplia literatura</a:t>
            </a:r>
          </a:p>
          <a:p>
            <a:pPr marL="285750" indent="-285750">
              <a:buFont typeface="Wingdings" panose="05000000000000000000" pitchFamily="2" charset="2"/>
              <a:buChar char="J"/>
            </a:pPr>
            <a:endParaRPr lang="es-ES" dirty="0">
              <a:solidFill>
                <a:srgbClr val="94C120"/>
              </a:solidFill>
            </a:endParaRPr>
          </a:p>
          <a:p>
            <a:r>
              <a:rPr lang="en-GB" dirty="0" err="1"/>
              <a:t>Desventajas</a:t>
            </a:r>
            <a:r>
              <a:rPr lang="en-GB" dirty="0"/>
              <a:t>:</a:t>
            </a:r>
            <a:endParaRPr lang="es-ES" dirty="0">
              <a:solidFill>
                <a:srgbClr val="94C120"/>
              </a:solidFill>
            </a:endParaRPr>
          </a:p>
          <a:p>
            <a:pPr marL="285750" indent="-285750">
              <a:buFont typeface="Wingdings" panose="05000000000000000000" pitchFamily="2" charset="2"/>
              <a:buChar char="L"/>
            </a:pPr>
            <a:r>
              <a:rPr lang="es-ES" dirty="0">
                <a:solidFill>
                  <a:srgbClr val="FF0000"/>
                </a:solidFill>
              </a:rPr>
              <a:t>Muy sensible al ruido y los </a:t>
            </a:r>
            <a:r>
              <a:rPr lang="es-ES" dirty="0" err="1">
                <a:solidFill>
                  <a:srgbClr val="FF0000"/>
                </a:solidFill>
              </a:rPr>
              <a:t>outliers</a:t>
            </a:r>
            <a:endParaRPr lang="es-ES" dirty="0">
              <a:solidFill>
                <a:srgbClr val="FF0000"/>
              </a:solidFill>
            </a:endParaRPr>
          </a:p>
          <a:p>
            <a:pPr marL="285750" indent="-285750">
              <a:buFont typeface="Wingdings" panose="05000000000000000000" pitchFamily="2" charset="2"/>
              <a:buChar char="L"/>
            </a:pPr>
            <a:r>
              <a:rPr lang="es-ES" dirty="0">
                <a:solidFill>
                  <a:srgbClr val="FF0000"/>
                </a:solidFill>
              </a:rPr>
              <a:t>Únicamente funciona bien con variables numéricas</a:t>
            </a:r>
          </a:p>
          <a:p>
            <a:pPr marL="285750" indent="-285750">
              <a:buFont typeface="Wingdings" panose="05000000000000000000" pitchFamily="2" charset="2"/>
              <a:buChar char="L"/>
            </a:pPr>
            <a:r>
              <a:rPr lang="es-ES" dirty="0">
                <a:solidFill>
                  <a:srgbClr val="FF0000"/>
                </a:solidFill>
              </a:rPr>
              <a:t>Trabaja con mínimos locales</a:t>
            </a:r>
            <a:endParaRPr lang="en-GB" dirty="0">
              <a:solidFill>
                <a:srgbClr val="FF0000"/>
              </a:solidFill>
            </a:endParaRPr>
          </a:p>
          <a:p>
            <a:endParaRPr lang="en-GB" dirty="0"/>
          </a:p>
        </p:txBody>
      </p:sp>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1.3</a:t>
            </a:r>
          </a:p>
          <a:p>
            <a:pPr algn="ctr"/>
            <a:r>
              <a:rPr lang="es-ES" sz="2400" dirty="0" err="1"/>
              <a:t>Clustering</a:t>
            </a:r>
            <a:r>
              <a:rPr lang="es-ES" sz="2400" dirty="0"/>
              <a:t> No Jerárquico</a:t>
            </a:r>
          </a:p>
        </p:txBody>
      </p:sp>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6A677542-C009-CF9C-70C6-ECB930A086EC}"/>
                  </a:ext>
                </a:extLst>
              </p14:cNvPr>
              <p14:cNvContentPartPr/>
              <p14:nvPr/>
            </p14:nvContentPartPr>
            <p14:xfrm>
              <a:off x="6463800" y="1780920"/>
              <a:ext cx="709560" cy="30600"/>
            </p14:xfrm>
          </p:contentPart>
        </mc:Choice>
        <mc:Fallback>
          <p:pic>
            <p:nvPicPr>
              <p:cNvPr id="2" name="Entrada de lápiz 1">
                <a:extLst>
                  <a:ext uri="{FF2B5EF4-FFF2-40B4-BE49-F238E27FC236}">
                    <a16:creationId xmlns:a16="http://schemas.microsoft.com/office/drawing/2014/main" id="{6A677542-C009-CF9C-70C6-ECB930A086EC}"/>
                  </a:ext>
                </a:extLst>
              </p:cNvPr>
              <p:cNvPicPr/>
              <p:nvPr/>
            </p:nvPicPr>
            <p:blipFill>
              <a:blip r:embed="rId4"/>
              <a:stretch>
                <a:fillRect/>
              </a:stretch>
            </p:blipFill>
            <p:spPr>
              <a:xfrm>
                <a:off x="6454440" y="1771560"/>
                <a:ext cx="728280" cy="49320"/>
              </a:xfrm>
              <a:prstGeom prst="rect">
                <a:avLst/>
              </a:prstGeom>
            </p:spPr>
          </p:pic>
        </mc:Fallback>
      </mc:AlternateContent>
    </p:spTree>
    <p:extLst>
      <p:ext uri="{BB962C8B-B14F-4D97-AF65-F5344CB8AC3E}">
        <p14:creationId xmlns:p14="http://schemas.microsoft.com/office/powerpoint/2010/main" val="3668716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34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endParaRPr lang="es-ES" sz="2400" dirty="0"/>
          </a:p>
          <a:p>
            <a:pPr algn="ctr"/>
            <a:r>
              <a:rPr lang="es-ES" sz="2400" dirty="0"/>
              <a:t>Métricas</a:t>
            </a:r>
          </a:p>
        </p:txBody>
      </p:sp>
    </p:spTree>
    <p:extLst>
      <p:ext uri="{BB962C8B-B14F-4D97-AF65-F5344CB8AC3E}">
        <p14:creationId xmlns:p14="http://schemas.microsoft.com/office/powerpoint/2010/main" val="2066149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7 Rectángulo">
            <a:extLst>
              <a:ext uri="{FF2B5EF4-FFF2-40B4-BE49-F238E27FC236}">
                <a16:creationId xmlns:a16="http://schemas.microsoft.com/office/drawing/2014/main" id="{E3B0CD06-592C-45FD-AE38-9204CA83E657}"/>
              </a:ext>
            </a:extLst>
          </p:cNvPr>
          <p:cNvSpPr/>
          <p:nvPr/>
        </p:nvSpPr>
        <p:spPr>
          <a:xfrm>
            <a:off x="6096000" y="2605473"/>
            <a:ext cx="5806999" cy="16470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endParaRPr lang="es-ES" sz="2400" dirty="0"/>
          </a:p>
          <a:p>
            <a:pPr algn="ctr"/>
            <a:r>
              <a:rPr lang="es-ES" sz="2400" dirty="0"/>
              <a:t>Presentación Caso de Uso</a:t>
            </a:r>
          </a:p>
        </p:txBody>
      </p:sp>
    </p:spTree>
    <p:extLst>
      <p:ext uri="{BB962C8B-B14F-4D97-AF65-F5344CB8AC3E}">
        <p14:creationId xmlns:p14="http://schemas.microsoft.com/office/powerpoint/2010/main" val="2508035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5" name="CuadroTexto 4">
            <a:extLst>
              <a:ext uri="{FF2B5EF4-FFF2-40B4-BE49-F238E27FC236}">
                <a16:creationId xmlns:a16="http://schemas.microsoft.com/office/drawing/2014/main" id="{44707A17-0FF3-46CA-B9E6-D99FDB012D53}"/>
              </a:ext>
            </a:extLst>
          </p:cNvPr>
          <p:cNvSpPr txBox="1"/>
          <p:nvPr/>
        </p:nvSpPr>
        <p:spPr>
          <a:xfrm>
            <a:off x="6096000" y="1340768"/>
            <a:ext cx="5931286" cy="2031325"/>
          </a:xfrm>
          <a:prstGeom prst="rect">
            <a:avLst/>
          </a:prstGeom>
          <a:noFill/>
        </p:spPr>
        <p:txBody>
          <a:bodyPr wrap="square" rtlCol="0">
            <a:spAutoFit/>
          </a:bodyPr>
          <a:lstStyle/>
          <a:p>
            <a:r>
              <a:rPr lang="es-ES" dirty="0"/>
              <a:t>En general, en </a:t>
            </a:r>
            <a:r>
              <a:rPr lang="es-ES" dirty="0" err="1"/>
              <a:t>clustering</a:t>
            </a:r>
            <a:r>
              <a:rPr lang="es-ES" dirty="0"/>
              <a:t> hay 3 tipos de </a:t>
            </a:r>
            <a:r>
              <a:rPr lang="es-ES" dirty="0" err="1"/>
              <a:t>metricas</a:t>
            </a:r>
            <a:r>
              <a:rPr lang="es-ES" dirty="0"/>
              <a:t> que se basan, principalmente, en </a:t>
            </a:r>
            <a:r>
              <a:rPr lang="es-ES" b="1" dirty="0"/>
              <a:t>compacidad</a:t>
            </a:r>
            <a:r>
              <a:rPr lang="es-ES" dirty="0"/>
              <a:t> y </a:t>
            </a:r>
            <a:r>
              <a:rPr lang="es-ES" b="1" dirty="0"/>
              <a:t>separabilidad</a:t>
            </a:r>
            <a:r>
              <a:rPr lang="es-ES" dirty="0"/>
              <a:t>:</a:t>
            </a:r>
          </a:p>
          <a:p>
            <a:pPr marL="742950" lvl="1" indent="-285750">
              <a:buFont typeface="Arial" panose="020B0604020202020204" pitchFamily="34" charset="0"/>
              <a:buChar char="•"/>
            </a:pPr>
            <a:r>
              <a:rPr lang="es-ES" dirty="0"/>
              <a:t>Índices Externos (Supervisado): </a:t>
            </a:r>
            <a:r>
              <a:rPr lang="es-ES" dirty="0" err="1"/>
              <a:t>Adjusted</a:t>
            </a:r>
            <a:r>
              <a:rPr lang="es-ES" dirty="0"/>
              <a:t> Rand </a:t>
            </a:r>
            <a:r>
              <a:rPr lang="es-ES" dirty="0" err="1"/>
              <a:t>Index</a:t>
            </a:r>
            <a:endParaRPr lang="es-ES" dirty="0"/>
          </a:p>
          <a:p>
            <a:pPr marL="742950" lvl="1" indent="-285750">
              <a:buFont typeface="Arial" panose="020B0604020202020204" pitchFamily="34" charset="0"/>
              <a:buChar char="•"/>
            </a:pPr>
            <a:r>
              <a:rPr lang="es-ES" dirty="0"/>
              <a:t>Índices Internos (No Supervisado): </a:t>
            </a:r>
            <a:r>
              <a:rPr lang="es-ES" dirty="0" err="1"/>
              <a:t>Silhouette</a:t>
            </a:r>
            <a:r>
              <a:rPr lang="es-ES" dirty="0"/>
              <a:t> </a:t>
            </a:r>
            <a:r>
              <a:rPr lang="es-ES" dirty="0" err="1"/>
              <a:t>Index</a:t>
            </a:r>
            <a:endParaRPr lang="es-ES" dirty="0"/>
          </a:p>
          <a:p>
            <a:pPr marL="742950" lvl="1" indent="-285750">
              <a:buFont typeface="Arial" panose="020B0604020202020204" pitchFamily="34" charset="0"/>
              <a:buChar char="•"/>
            </a:pPr>
            <a:r>
              <a:rPr lang="es-ES" dirty="0" err="1"/>
              <a:t>Indices</a:t>
            </a:r>
            <a:r>
              <a:rPr lang="es-ES" dirty="0"/>
              <a:t> Relativos (Comparación entre las estructuras de 2 </a:t>
            </a:r>
            <a:r>
              <a:rPr lang="es-ES" dirty="0" err="1"/>
              <a:t>clusters</a:t>
            </a:r>
            <a:r>
              <a:rPr lang="es-ES" dirty="0"/>
              <a:t>)</a:t>
            </a:r>
            <a:endParaRPr lang="en-GB" dirty="0"/>
          </a:p>
          <a:p>
            <a:endParaRPr lang="en-GB" dirty="0"/>
          </a:p>
        </p:txBody>
      </p:sp>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2A89ABCA-57F0-F11D-83E4-F91AB15AE6E8}"/>
                  </a:ext>
                </a:extLst>
              </p14:cNvPr>
              <p14:cNvContentPartPr/>
              <p14:nvPr/>
            </p14:nvContentPartPr>
            <p14:xfrm>
              <a:off x="5893920" y="1842840"/>
              <a:ext cx="6044760" cy="923760"/>
            </p14:xfrm>
          </p:contentPart>
        </mc:Choice>
        <mc:Fallback>
          <p:pic>
            <p:nvPicPr>
              <p:cNvPr id="2" name="Entrada de lápiz 1">
                <a:extLst>
                  <a:ext uri="{FF2B5EF4-FFF2-40B4-BE49-F238E27FC236}">
                    <a16:creationId xmlns:a16="http://schemas.microsoft.com/office/drawing/2014/main" id="{2A89ABCA-57F0-F11D-83E4-F91AB15AE6E8}"/>
                  </a:ext>
                </a:extLst>
              </p:cNvPr>
              <p:cNvPicPr/>
              <p:nvPr/>
            </p:nvPicPr>
            <p:blipFill>
              <a:blip r:embed="rId4"/>
              <a:stretch>
                <a:fillRect/>
              </a:stretch>
            </p:blipFill>
            <p:spPr>
              <a:xfrm>
                <a:off x="5884560" y="1833480"/>
                <a:ext cx="6063480" cy="942480"/>
              </a:xfrm>
              <a:prstGeom prst="rect">
                <a:avLst/>
              </a:prstGeom>
            </p:spPr>
          </p:pic>
        </mc:Fallback>
      </mc:AlternateContent>
    </p:spTree>
    <p:extLst>
      <p:ext uri="{BB962C8B-B14F-4D97-AF65-F5344CB8AC3E}">
        <p14:creationId xmlns:p14="http://schemas.microsoft.com/office/powerpoint/2010/main" val="2494753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4707A17-0FF3-46CA-B9E6-D99FDB012D53}"/>
                  </a:ext>
                </a:extLst>
              </p:cNvPr>
              <p:cNvSpPr txBox="1"/>
              <p:nvPr/>
            </p:nvSpPr>
            <p:spPr>
              <a:xfrm>
                <a:off x="6096000" y="1196752"/>
                <a:ext cx="5931286" cy="4534318"/>
              </a:xfrm>
              <a:prstGeom prst="rect">
                <a:avLst/>
              </a:prstGeom>
              <a:noFill/>
            </p:spPr>
            <p:txBody>
              <a:bodyPr wrap="square" rtlCol="0">
                <a:spAutoFit/>
              </a:bodyPr>
              <a:lstStyle/>
              <a:p>
                <a:r>
                  <a:rPr lang="en-GB" b="1" dirty="0"/>
                  <a:t>Adjusted Rand Index</a:t>
                </a:r>
              </a:p>
              <a:p>
                <a:r>
                  <a:rPr lang="en-GB" dirty="0" err="1"/>
                  <a:t>Función</a:t>
                </a:r>
                <a:r>
                  <a:rPr lang="en-GB" dirty="0"/>
                  <a:t> que </a:t>
                </a:r>
                <a:r>
                  <a:rPr lang="en-GB" dirty="0" err="1"/>
                  <a:t>mide</a:t>
                </a:r>
                <a:r>
                  <a:rPr lang="en-GB" dirty="0"/>
                  <a:t> la </a:t>
                </a:r>
                <a:r>
                  <a:rPr lang="en-GB" dirty="0" err="1"/>
                  <a:t>similitud</a:t>
                </a:r>
                <a:r>
                  <a:rPr lang="en-GB" dirty="0"/>
                  <a:t> de dos </a:t>
                </a:r>
                <a:r>
                  <a:rPr lang="en-GB" dirty="0" err="1"/>
                  <a:t>asignaciones</a:t>
                </a:r>
                <a:r>
                  <a:rPr lang="en-GB" dirty="0"/>
                  <a:t> </a:t>
                </a:r>
                <a:r>
                  <a:rPr lang="en-GB" dirty="0" err="1"/>
                  <a:t>ignorando</a:t>
                </a:r>
                <a:r>
                  <a:rPr lang="en-GB" dirty="0"/>
                  <a:t> </a:t>
                </a:r>
                <a:r>
                  <a:rPr lang="en-GB" dirty="0" err="1"/>
                  <a:t>permutaciones</a:t>
                </a:r>
                <a:r>
                  <a:rPr lang="en-GB" dirty="0"/>
                  <a:t> y con </a:t>
                </a:r>
                <a:r>
                  <a:rPr lang="en-GB" dirty="0" err="1"/>
                  <a:t>posibilidad</a:t>
                </a:r>
                <a:r>
                  <a:rPr lang="en-GB" dirty="0"/>
                  <a:t> de </a:t>
                </a:r>
                <a:r>
                  <a:rPr lang="en-GB" dirty="0" err="1"/>
                  <a:t>normalización</a:t>
                </a:r>
                <a:endParaRPr lang="en-GB" dirty="0"/>
              </a:p>
              <a:p>
                <a:endParaRPr lang="en-GB" dirty="0"/>
              </a:p>
              <a:p>
                <a:pPr marL="285750" indent="-285750">
                  <a:buFont typeface="Arial" panose="020B0604020202020204" pitchFamily="34" charset="0"/>
                  <a:buChar char="•"/>
                </a:pPr>
                <a:r>
                  <a:rPr lang="en-GB" dirty="0" err="1"/>
                  <a:t>Etiquetas</a:t>
                </a:r>
                <a:r>
                  <a:rPr lang="en-GB" dirty="0"/>
                  <a:t> </a:t>
                </a:r>
                <a:r>
                  <a:rPr lang="en-GB" dirty="0" err="1"/>
                  <a:t>Reales</a:t>
                </a:r>
                <a:r>
                  <a:rPr lang="en-GB" dirty="0"/>
                  <a:t> -&gt; U, </a:t>
                </a:r>
                <a:r>
                  <a:rPr lang="en-GB" dirty="0" err="1"/>
                  <a:t>Predicciones</a:t>
                </a:r>
                <a:r>
                  <a:rPr lang="en-GB" dirty="0"/>
                  <a:t> -&gt; V</a:t>
                </a:r>
              </a:p>
              <a:p>
                <a:pPr marL="742950" lvl="1" indent="-285750">
                  <a:buFont typeface="Courier New" panose="02070309020205020404" pitchFamily="49" charset="0"/>
                  <a:buChar char="o"/>
                </a:pPr>
                <a:r>
                  <a:rPr lang="en-GB" dirty="0"/>
                  <a:t>a: pares con las </a:t>
                </a:r>
                <a:r>
                  <a:rPr lang="en-GB" dirty="0" err="1"/>
                  <a:t>mismas</a:t>
                </a:r>
                <a:r>
                  <a:rPr lang="en-GB" dirty="0"/>
                  <a:t> </a:t>
                </a:r>
                <a:r>
                  <a:rPr lang="en-GB" dirty="0" err="1"/>
                  <a:t>etiquetas</a:t>
                </a:r>
                <a:r>
                  <a:rPr lang="en-GB" dirty="0"/>
                  <a:t> </a:t>
                </a:r>
                <a:r>
                  <a:rPr lang="en-GB" dirty="0" err="1"/>
                  <a:t>en</a:t>
                </a:r>
                <a:r>
                  <a:rPr lang="en-GB" dirty="0"/>
                  <a:t> U y V</a:t>
                </a:r>
              </a:p>
              <a:p>
                <a:pPr marL="742950" lvl="1" indent="-285750">
                  <a:buFont typeface="Courier New" panose="02070309020205020404" pitchFamily="49" charset="0"/>
                  <a:buChar char="o"/>
                </a:pPr>
                <a:r>
                  <a:rPr lang="en-GB" dirty="0"/>
                  <a:t>b: pares que </a:t>
                </a:r>
                <a:r>
                  <a:rPr lang="en-GB" dirty="0" err="1"/>
                  <a:t>están</a:t>
                </a:r>
                <a:r>
                  <a:rPr lang="en-GB" dirty="0"/>
                  <a:t> </a:t>
                </a:r>
                <a:r>
                  <a:rPr lang="en-GB" dirty="0" err="1"/>
                  <a:t>en</a:t>
                </a:r>
                <a:r>
                  <a:rPr lang="en-GB" dirty="0"/>
                  <a:t> la </a:t>
                </a:r>
                <a:r>
                  <a:rPr lang="en-GB" dirty="0" err="1"/>
                  <a:t>misma</a:t>
                </a:r>
                <a:r>
                  <a:rPr lang="en-GB" dirty="0"/>
                  <a:t> </a:t>
                </a:r>
                <a:r>
                  <a:rPr lang="en-GB" dirty="0" err="1"/>
                  <a:t>clase</a:t>
                </a:r>
                <a:r>
                  <a:rPr lang="en-GB" dirty="0"/>
                  <a:t> </a:t>
                </a:r>
                <a:r>
                  <a:rPr lang="en-GB" dirty="0" err="1"/>
                  <a:t>en</a:t>
                </a:r>
                <a:r>
                  <a:rPr lang="en-GB" dirty="0"/>
                  <a:t> U y </a:t>
                </a:r>
                <a:r>
                  <a:rPr lang="en-GB" dirty="0" err="1"/>
                  <a:t>distinto</a:t>
                </a:r>
                <a:r>
                  <a:rPr lang="en-GB" dirty="0"/>
                  <a:t> cluster </a:t>
                </a:r>
                <a:r>
                  <a:rPr lang="en-GB" dirty="0" err="1"/>
                  <a:t>en</a:t>
                </a:r>
                <a:r>
                  <a:rPr lang="en-GB" dirty="0"/>
                  <a:t> V</a:t>
                </a:r>
              </a:p>
              <a:p>
                <a:pPr marL="742950" lvl="1" indent="-285750">
                  <a:buFont typeface="Courier New" panose="02070309020205020404" pitchFamily="49" charset="0"/>
                  <a:buChar char="o"/>
                </a:pPr>
                <a:r>
                  <a:rPr lang="en-GB" dirty="0"/>
                  <a:t>c: pares </a:t>
                </a:r>
                <a:r>
                  <a:rPr lang="en-GB" dirty="0" err="1"/>
                  <a:t>en</a:t>
                </a:r>
                <a:r>
                  <a:rPr lang="en-GB" dirty="0"/>
                  <a:t> el </a:t>
                </a:r>
                <a:r>
                  <a:rPr lang="en-GB" dirty="0" err="1"/>
                  <a:t>mismo</a:t>
                </a:r>
                <a:r>
                  <a:rPr lang="en-GB" dirty="0"/>
                  <a:t> cluster </a:t>
                </a:r>
                <a:r>
                  <a:rPr lang="en-GB" dirty="0" err="1"/>
                  <a:t>en</a:t>
                </a:r>
                <a:r>
                  <a:rPr lang="en-GB" dirty="0"/>
                  <a:t> V </a:t>
                </a:r>
                <a:r>
                  <a:rPr lang="en-GB" dirty="0" err="1"/>
                  <a:t>pero</a:t>
                </a:r>
                <a:r>
                  <a:rPr lang="en-GB" dirty="0"/>
                  <a:t> </a:t>
                </a:r>
                <a:r>
                  <a:rPr lang="en-GB" dirty="0" err="1"/>
                  <a:t>distintas</a:t>
                </a:r>
                <a:r>
                  <a:rPr lang="en-GB" dirty="0"/>
                  <a:t> </a:t>
                </a:r>
                <a:r>
                  <a:rPr lang="en-GB" dirty="0" err="1"/>
                  <a:t>clases</a:t>
                </a:r>
                <a:r>
                  <a:rPr lang="en-GB" dirty="0"/>
                  <a:t> </a:t>
                </a:r>
                <a:r>
                  <a:rPr lang="en-GB" dirty="0" err="1"/>
                  <a:t>en</a:t>
                </a:r>
                <a:r>
                  <a:rPr lang="en-GB" dirty="0"/>
                  <a:t> U</a:t>
                </a:r>
              </a:p>
              <a:p>
                <a:pPr marL="742950" lvl="1" indent="-285750">
                  <a:buFont typeface="Courier New" panose="02070309020205020404" pitchFamily="49" charset="0"/>
                  <a:buChar char="o"/>
                </a:pPr>
                <a:r>
                  <a:rPr lang="en-GB" dirty="0"/>
                  <a:t>d: pares </a:t>
                </a:r>
                <a:r>
                  <a:rPr lang="en-GB" dirty="0" err="1"/>
                  <a:t>en</a:t>
                </a:r>
                <a:r>
                  <a:rPr lang="en-GB" dirty="0"/>
                  <a:t> </a:t>
                </a:r>
                <a:r>
                  <a:rPr lang="en-GB" dirty="0" err="1"/>
                  <a:t>en</a:t>
                </a:r>
                <a:r>
                  <a:rPr lang="en-GB" dirty="0"/>
                  <a:t> </a:t>
                </a:r>
                <a:r>
                  <a:rPr lang="en-GB" dirty="0" err="1"/>
                  <a:t>diferentes</a:t>
                </a:r>
                <a:r>
                  <a:rPr lang="en-GB" dirty="0"/>
                  <a:t> clusters y </a:t>
                </a:r>
                <a:r>
                  <a:rPr lang="en-GB" dirty="0" err="1"/>
                  <a:t>clases</a:t>
                </a:r>
                <a:r>
                  <a:rPr lang="en-GB" dirty="0"/>
                  <a:t> (U and V)</a:t>
                </a:r>
              </a:p>
              <a:p>
                <a:pPr marL="285750" indent="-285750">
                  <a:buFont typeface="Arial" panose="020B0604020202020204" pitchFamily="34" charset="0"/>
                  <a:buChar char="•"/>
                </a:pPr>
                <a:r>
                  <a:rPr lang="en-GB" dirty="0"/>
                  <a:t>Rand Index = </a:t>
                </a:r>
                <a14:m>
                  <m:oMath xmlns:m="http://schemas.openxmlformats.org/officeDocument/2006/math">
                    <m:f>
                      <m:fPr>
                        <m:ctrlPr>
                          <a:rPr lang="en-GB" i="1" smtClean="0">
                            <a:latin typeface="Cambria Math" panose="02040503050406030204" pitchFamily="18" charset="0"/>
                          </a:rPr>
                        </m:ctrlPr>
                      </m:fPr>
                      <m:num>
                        <m:r>
                          <a:rPr lang="es-ES" smtClean="0">
                            <a:solidFill>
                              <a:srgbClr val="94C120"/>
                            </a:solidFill>
                            <a:latin typeface="Cambria Math" panose="02040503050406030204" pitchFamily="18" charset="0"/>
                          </a:rPr>
                          <m:t>𝑎</m:t>
                        </m:r>
                        <m:r>
                          <a:rPr lang="es-ES">
                            <a:latin typeface="Cambria Math" panose="02040503050406030204" pitchFamily="18" charset="0"/>
                          </a:rPr>
                          <m:t>+</m:t>
                        </m:r>
                        <m:r>
                          <a:rPr lang="es-ES" smtClean="0">
                            <a:solidFill>
                              <a:srgbClr val="94C120"/>
                            </a:solidFill>
                            <a:latin typeface="Cambria Math" panose="02040503050406030204" pitchFamily="18" charset="0"/>
                          </a:rPr>
                          <m:t>𝑑</m:t>
                        </m:r>
                      </m:num>
                      <m:den>
                        <m:r>
                          <a:rPr lang="es-ES" smtClean="0">
                            <a:solidFill>
                              <a:srgbClr val="94C120"/>
                            </a:solidFill>
                            <a:latin typeface="Cambria Math" panose="02040503050406030204" pitchFamily="18" charset="0"/>
                          </a:rPr>
                          <m:t>𝑎</m:t>
                        </m:r>
                        <m:r>
                          <a:rPr lang="es-ES">
                            <a:latin typeface="Cambria Math" panose="02040503050406030204" pitchFamily="18" charset="0"/>
                          </a:rPr>
                          <m:t>+</m:t>
                        </m:r>
                        <m:r>
                          <a:rPr lang="es-ES" smtClean="0">
                            <a:solidFill>
                              <a:srgbClr val="FF0000"/>
                            </a:solidFill>
                            <a:latin typeface="Cambria Math" panose="02040503050406030204" pitchFamily="18" charset="0"/>
                          </a:rPr>
                          <m:t>𝑏</m:t>
                        </m:r>
                        <m:r>
                          <a:rPr lang="es-ES">
                            <a:latin typeface="Cambria Math" panose="02040503050406030204" pitchFamily="18" charset="0"/>
                          </a:rPr>
                          <m:t>+</m:t>
                        </m:r>
                        <m:r>
                          <a:rPr lang="es-ES" smtClean="0">
                            <a:solidFill>
                              <a:srgbClr val="FF0000"/>
                            </a:solidFill>
                            <a:latin typeface="Cambria Math" panose="02040503050406030204" pitchFamily="18" charset="0"/>
                          </a:rPr>
                          <m:t>𝑐</m:t>
                        </m:r>
                        <m:r>
                          <a:rPr lang="es-ES">
                            <a:latin typeface="Cambria Math" panose="02040503050406030204" pitchFamily="18" charset="0"/>
                          </a:rPr>
                          <m:t>+</m:t>
                        </m:r>
                        <m:r>
                          <a:rPr lang="es-ES" smtClean="0">
                            <a:solidFill>
                              <a:srgbClr val="94C120"/>
                            </a:solidFill>
                            <a:latin typeface="Cambria Math" panose="02040503050406030204" pitchFamily="18" charset="0"/>
                          </a:rPr>
                          <m:t>𝑑</m:t>
                        </m:r>
                      </m:den>
                    </m:f>
                  </m:oMath>
                </a14:m>
                <a:r>
                  <a:rPr lang="en-GB" dirty="0"/>
                  <a:t> </a:t>
                </a:r>
              </a:p>
              <a:p>
                <a:pPr marL="742950" lvl="1" indent="-285750">
                  <a:buFont typeface="Arial" panose="020B0604020202020204" pitchFamily="34" charset="0"/>
                  <a:buChar char="•"/>
                </a:pPr>
                <a:r>
                  <a:rPr lang="en-GB" b="1" dirty="0">
                    <a:solidFill>
                      <a:srgbClr val="FF0000"/>
                    </a:solidFill>
                  </a:rPr>
                  <a:t>PROBLEMA: </a:t>
                </a:r>
                <a:r>
                  <a:rPr lang="en-GB" dirty="0"/>
                  <a:t>Si</a:t>
                </a:r>
                <a:r>
                  <a:rPr lang="en-GB" b="1" dirty="0">
                    <a:solidFill>
                      <a:srgbClr val="FF0000"/>
                    </a:solidFill>
                  </a:rPr>
                  <a:t> </a:t>
                </a:r>
                <a:r>
                  <a:rPr lang="en-GB" dirty="0" err="1"/>
                  <a:t>usamos</a:t>
                </a:r>
                <a:r>
                  <a:rPr lang="en-GB" dirty="0"/>
                  <a:t> un </a:t>
                </a:r>
                <a:r>
                  <a:rPr lang="en-GB" dirty="0" err="1"/>
                  <a:t>modelo</a:t>
                </a:r>
                <a:r>
                  <a:rPr lang="en-GB" dirty="0"/>
                  <a:t> Random, el </a:t>
                </a:r>
                <a:r>
                  <a:rPr lang="en-GB" dirty="0" err="1"/>
                  <a:t>valor</a:t>
                </a:r>
                <a:r>
                  <a:rPr lang="en-GB" dirty="0"/>
                  <a:t> </a:t>
                </a:r>
                <a:r>
                  <a:rPr lang="en-GB" dirty="0" err="1"/>
                  <a:t>puede</a:t>
                </a:r>
                <a:r>
                  <a:rPr lang="en-GB" dirty="0"/>
                  <a:t> </a:t>
                </a:r>
                <a:r>
                  <a:rPr lang="en-GB" dirty="0" err="1"/>
                  <a:t>variar</a:t>
                </a:r>
                <a:r>
                  <a:rPr lang="en-GB" dirty="0"/>
                  <a:t>. </a:t>
                </a:r>
                <a:r>
                  <a:rPr lang="en-GB" dirty="0" err="1"/>
                  <a:t>Idealmente</a:t>
                </a:r>
                <a:r>
                  <a:rPr lang="en-GB" dirty="0"/>
                  <a:t>, </a:t>
                </a:r>
                <a:r>
                  <a:rPr lang="en-GB" dirty="0" err="1"/>
                  <a:t>debería</a:t>
                </a:r>
                <a:r>
                  <a:rPr lang="en-GB" dirty="0"/>
                  <a:t> </a:t>
                </a:r>
                <a:r>
                  <a:rPr lang="en-GB" dirty="0" err="1"/>
                  <a:t>valer</a:t>
                </a:r>
                <a:r>
                  <a:rPr lang="en-GB" dirty="0"/>
                  <a:t> 0.</a:t>
                </a:r>
              </a:p>
              <a:p>
                <a:pPr marL="285750" indent="-285750">
                  <a:buFont typeface="Arial" panose="020B0604020202020204" pitchFamily="34" charset="0"/>
                  <a:buChar char="•"/>
                </a:pPr>
                <a:r>
                  <a:rPr lang="en-GB" dirty="0"/>
                  <a:t>Adjusted Rand Index = </a:t>
                </a:r>
                <a14:m>
                  <m:oMath xmlns:m="http://schemas.openxmlformats.org/officeDocument/2006/math">
                    <m:f>
                      <m:fPr>
                        <m:ctrlPr>
                          <a:rPr lang="en-GB" i="1" smtClean="0">
                            <a:latin typeface="Cambria Math" panose="02040503050406030204" pitchFamily="18" charset="0"/>
                          </a:rPr>
                        </m:ctrlPr>
                      </m:fPr>
                      <m:num>
                        <m:r>
                          <a:rPr lang="es-ES" b="0" i="1" smtClean="0">
                            <a:latin typeface="Cambria Math" panose="02040503050406030204" pitchFamily="18" charset="0"/>
                          </a:rPr>
                          <m:t>𝑅𝐼</m:t>
                        </m:r>
                        <m:r>
                          <a:rPr lang="es-ES" b="0" i="1" smtClean="0">
                            <a:latin typeface="Cambria Math" panose="02040503050406030204" pitchFamily="18" charset="0"/>
                          </a:rPr>
                          <m:t> −</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m:t>
                        </m:r>
                      </m:num>
                      <m:den>
                        <m:r>
                          <m:rPr>
                            <m:sty m:val="p"/>
                          </m:rPr>
                          <a:rPr lang="es-ES" b="0" i="0" smtClean="0">
                            <a:latin typeface="Cambria Math" panose="02040503050406030204" pitchFamily="18" charset="0"/>
                          </a:rPr>
                          <m:t>max</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 − </m:t>
                        </m:r>
                        <m:r>
                          <a:rPr lang="es-ES" b="0" i="1" smtClean="0">
                            <a:latin typeface="Cambria Math" panose="02040503050406030204" pitchFamily="18" charset="0"/>
                          </a:rPr>
                          <m:t>𝐸</m:t>
                        </m:r>
                        <m:r>
                          <a:rPr lang="es-ES" b="0" i="1" smtClean="0">
                            <a:latin typeface="Cambria Math" panose="02040503050406030204" pitchFamily="18" charset="0"/>
                          </a:rPr>
                          <m:t>[</m:t>
                        </m:r>
                        <m:r>
                          <a:rPr lang="es-ES" b="0" i="1" smtClean="0">
                            <a:latin typeface="Cambria Math" panose="02040503050406030204" pitchFamily="18" charset="0"/>
                          </a:rPr>
                          <m:t>𝑅𝐼</m:t>
                        </m:r>
                        <m:r>
                          <a:rPr lang="es-ES" b="0" i="1" smtClean="0">
                            <a:latin typeface="Cambria Math" panose="02040503050406030204" pitchFamily="18" charset="0"/>
                          </a:rPr>
                          <m:t>]</m:t>
                        </m:r>
                      </m:den>
                    </m:f>
                  </m:oMath>
                </a14:m>
                <a:endParaRPr lang="en-GB" sz="2400" dirty="0"/>
              </a:p>
            </p:txBody>
          </p:sp>
        </mc:Choice>
        <mc:Fallback xmlns="">
          <p:sp>
            <p:nvSpPr>
              <p:cNvPr id="5" name="CuadroTexto 4">
                <a:extLst>
                  <a:ext uri="{FF2B5EF4-FFF2-40B4-BE49-F238E27FC236}">
                    <a16:creationId xmlns:a16="http://schemas.microsoft.com/office/drawing/2014/main" id="{44707A17-0FF3-46CA-B9E6-D99FDB012D53}"/>
                  </a:ext>
                </a:extLst>
              </p:cNvPr>
              <p:cNvSpPr txBox="1">
                <a:spLocks noRot="1" noChangeAspect="1" noMove="1" noResize="1" noEditPoints="1" noAdjustHandles="1" noChangeArrowheads="1" noChangeShapeType="1" noTextEdit="1"/>
              </p:cNvSpPr>
              <p:nvPr/>
            </p:nvSpPr>
            <p:spPr>
              <a:xfrm>
                <a:off x="6096000" y="1196752"/>
                <a:ext cx="5931286" cy="4534318"/>
              </a:xfrm>
              <a:prstGeom prst="rect">
                <a:avLst/>
              </a:prstGeom>
              <a:blipFill>
                <a:blip r:embed="rId3"/>
                <a:stretch>
                  <a:fillRect l="-822" t="-672" r="-411"/>
                </a:stretch>
              </a:blipFill>
            </p:spPr>
            <p:txBody>
              <a:bodyPr/>
              <a:lstStyle/>
              <a:p>
                <a:r>
                  <a:rPr lang="en-GB">
                    <a:noFill/>
                  </a:rPr>
                  <a:t> </a:t>
                </a:r>
              </a:p>
            </p:txBody>
          </p:sp>
        </mc:Fallback>
      </mc:AlternateContent>
      <p:pic>
        <p:nvPicPr>
          <p:cNvPr id="6" name="Imagen 5">
            <a:extLst>
              <a:ext uri="{FF2B5EF4-FFF2-40B4-BE49-F238E27FC236}">
                <a16:creationId xmlns:a16="http://schemas.microsoft.com/office/drawing/2014/main" id="{A705114D-8617-43B7-9945-BEC2B2D5085E}"/>
              </a:ext>
            </a:extLst>
          </p:cNvPr>
          <p:cNvPicPr>
            <a:picLocks noChangeAspect="1"/>
          </p:cNvPicPr>
          <p:nvPr/>
        </p:nvPicPr>
        <p:blipFill>
          <a:blip r:embed="rId4"/>
          <a:stretch>
            <a:fillRect/>
          </a:stretch>
        </p:blipFill>
        <p:spPr>
          <a:xfrm>
            <a:off x="7189435" y="5750701"/>
            <a:ext cx="3744416" cy="932109"/>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53D1D3F8-6526-59E1-6190-A1F0296EBC97}"/>
                  </a:ext>
                </a:extLst>
              </p14:cNvPr>
              <p14:cNvContentPartPr/>
              <p14:nvPr/>
            </p14:nvContentPartPr>
            <p14:xfrm>
              <a:off x="1827000" y="1148400"/>
              <a:ext cx="8782560" cy="5627520"/>
            </p14:xfrm>
          </p:contentPart>
        </mc:Choice>
        <mc:Fallback>
          <p:pic>
            <p:nvPicPr>
              <p:cNvPr id="2" name="Entrada de lápiz 1">
                <a:extLst>
                  <a:ext uri="{FF2B5EF4-FFF2-40B4-BE49-F238E27FC236}">
                    <a16:creationId xmlns:a16="http://schemas.microsoft.com/office/drawing/2014/main" id="{53D1D3F8-6526-59E1-6190-A1F0296EBC97}"/>
                  </a:ext>
                </a:extLst>
              </p:cNvPr>
              <p:cNvPicPr/>
              <p:nvPr/>
            </p:nvPicPr>
            <p:blipFill>
              <a:blip r:embed="rId6"/>
              <a:stretch>
                <a:fillRect/>
              </a:stretch>
            </p:blipFill>
            <p:spPr>
              <a:xfrm>
                <a:off x="1817640" y="1139040"/>
                <a:ext cx="8801280" cy="5646240"/>
              </a:xfrm>
              <a:prstGeom prst="rect">
                <a:avLst/>
              </a:prstGeom>
            </p:spPr>
          </p:pic>
        </mc:Fallback>
      </mc:AlternateContent>
    </p:spTree>
    <p:extLst>
      <p:ext uri="{BB962C8B-B14F-4D97-AF65-F5344CB8AC3E}">
        <p14:creationId xmlns:p14="http://schemas.microsoft.com/office/powerpoint/2010/main" val="3460002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4" name="CuadroTexto 3">
            <a:extLst>
              <a:ext uri="{FF2B5EF4-FFF2-40B4-BE49-F238E27FC236}">
                <a16:creationId xmlns:a16="http://schemas.microsoft.com/office/drawing/2014/main" id="{247F683D-B802-4BAA-9931-001D1E7CB8F0}"/>
              </a:ext>
            </a:extLst>
          </p:cNvPr>
          <p:cNvSpPr txBox="1"/>
          <p:nvPr/>
        </p:nvSpPr>
        <p:spPr>
          <a:xfrm>
            <a:off x="6096000" y="1340768"/>
            <a:ext cx="5879425" cy="2585323"/>
          </a:xfrm>
          <a:prstGeom prst="rect">
            <a:avLst/>
          </a:prstGeom>
          <a:noFill/>
        </p:spPr>
        <p:txBody>
          <a:bodyPr wrap="square" lIns="0">
            <a:spAutoFit/>
          </a:bodyPr>
          <a:lstStyle/>
          <a:p>
            <a:r>
              <a:rPr lang="en-GB" b="1" dirty="0"/>
              <a:t>Adjusted Rand Index</a:t>
            </a:r>
          </a:p>
          <a:p>
            <a:endParaRPr lang="en-GB" dirty="0">
              <a:solidFill>
                <a:srgbClr val="94C120"/>
              </a:solidFill>
            </a:endParaRPr>
          </a:p>
          <a:p>
            <a:pPr marL="285750" indent="-285750">
              <a:buFont typeface="Wingdings" panose="05000000000000000000" pitchFamily="2" charset="2"/>
              <a:buChar char="J"/>
            </a:pPr>
            <a:r>
              <a:rPr lang="en-GB" dirty="0" err="1">
                <a:solidFill>
                  <a:srgbClr val="94C120"/>
                </a:solidFill>
              </a:rPr>
              <a:t>En</a:t>
            </a:r>
            <a:r>
              <a:rPr lang="en-GB" dirty="0">
                <a:solidFill>
                  <a:srgbClr val="94C120"/>
                </a:solidFill>
              </a:rPr>
              <a:t> el </a:t>
            </a:r>
            <a:r>
              <a:rPr lang="en-GB" dirty="0" err="1">
                <a:solidFill>
                  <a:srgbClr val="94C120"/>
                </a:solidFill>
              </a:rPr>
              <a:t>caso</a:t>
            </a:r>
            <a:r>
              <a:rPr lang="en-GB" dirty="0">
                <a:solidFill>
                  <a:srgbClr val="94C120"/>
                </a:solidFill>
              </a:rPr>
              <a:t> </a:t>
            </a:r>
            <a:r>
              <a:rPr lang="en-GB" dirty="0" err="1">
                <a:solidFill>
                  <a:srgbClr val="94C120"/>
                </a:solidFill>
              </a:rPr>
              <a:t>aleatorio</a:t>
            </a:r>
            <a:r>
              <a:rPr lang="en-GB" dirty="0">
                <a:solidFill>
                  <a:srgbClr val="94C120"/>
                </a:solidFill>
              </a:rPr>
              <a:t>, el ARI score es </a:t>
            </a:r>
            <a:r>
              <a:rPr lang="en-GB" dirty="0" err="1">
                <a:solidFill>
                  <a:srgbClr val="94C120"/>
                </a:solidFill>
              </a:rPr>
              <a:t>prácticamente</a:t>
            </a:r>
            <a:r>
              <a:rPr lang="en-GB" dirty="0">
                <a:solidFill>
                  <a:srgbClr val="94C120"/>
                </a:solidFill>
              </a:rPr>
              <a:t> 0.0</a:t>
            </a:r>
          </a:p>
          <a:p>
            <a:pPr marL="285750" indent="-285750">
              <a:buFont typeface="Wingdings" panose="05000000000000000000" pitchFamily="2" charset="2"/>
              <a:buChar char="J"/>
            </a:pPr>
            <a:r>
              <a:rPr lang="en-GB" dirty="0" err="1">
                <a:solidFill>
                  <a:srgbClr val="94C120"/>
                </a:solidFill>
              </a:rPr>
              <a:t>Valores</a:t>
            </a:r>
            <a:r>
              <a:rPr lang="en-GB" dirty="0">
                <a:solidFill>
                  <a:srgbClr val="94C120"/>
                </a:solidFill>
              </a:rPr>
              <a:t> </a:t>
            </a:r>
            <a:r>
              <a:rPr lang="en-GB" dirty="0" err="1">
                <a:solidFill>
                  <a:srgbClr val="94C120"/>
                </a:solidFill>
              </a:rPr>
              <a:t>delimitados</a:t>
            </a:r>
            <a:r>
              <a:rPr lang="en-GB" dirty="0">
                <a:solidFill>
                  <a:srgbClr val="94C120"/>
                </a:solidFill>
              </a:rPr>
              <a:t> entre -1 y 1. Los </a:t>
            </a:r>
            <a:r>
              <a:rPr lang="en-GB" dirty="0" err="1">
                <a:solidFill>
                  <a:srgbClr val="94C120"/>
                </a:solidFill>
              </a:rPr>
              <a:t>valores</a:t>
            </a:r>
            <a:r>
              <a:rPr lang="en-GB" dirty="0">
                <a:solidFill>
                  <a:srgbClr val="94C120"/>
                </a:solidFill>
              </a:rPr>
              <a:t> </a:t>
            </a:r>
            <a:r>
              <a:rPr lang="en-GB" dirty="0" err="1">
                <a:solidFill>
                  <a:srgbClr val="94C120"/>
                </a:solidFill>
              </a:rPr>
              <a:t>negativos</a:t>
            </a:r>
            <a:r>
              <a:rPr lang="en-GB" dirty="0">
                <a:solidFill>
                  <a:srgbClr val="94C120"/>
                </a:solidFill>
              </a:rPr>
              <a:t> son </a:t>
            </a:r>
            <a:r>
              <a:rPr lang="en-GB" dirty="0" err="1">
                <a:solidFill>
                  <a:srgbClr val="94C120"/>
                </a:solidFill>
              </a:rPr>
              <a:t>malos</a:t>
            </a:r>
            <a:r>
              <a:rPr lang="en-GB" dirty="0">
                <a:solidFill>
                  <a:srgbClr val="94C120"/>
                </a:solidFill>
              </a:rPr>
              <a:t> (</a:t>
            </a:r>
            <a:r>
              <a:rPr lang="en-GB" dirty="0" err="1">
                <a:solidFill>
                  <a:srgbClr val="94C120"/>
                </a:solidFill>
              </a:rPr>
              <a:t>valor</a:t>
            </a:r>
            <a:r>
              <a:rPr lang="en-GB" dirty="0">
                <a:solidFill>
                  <a:srgbClr val="94C120"/>
                </a:solidFill>
              </a:rPr>
              <a:t> real y </a:t>
            </a:r>
            <a:r>
              <a:rPr lang="en-GB" dirty="0" err="1">
                <a:solidFill>
                  <a:srgbClr val="94C120"/>
                </a:solidFill>
              </a:rPr>
              <a:t>predicho</a:t>
            </a:r>
            <a:r>
              <a:rPr lang="en-GB" dirty="0">
                <a:solidFill>
                  <a:srgbClr val="94C120"/>
                </a:solidFill>
              </a:rPr>
              <a:t> </a:t>
            </a:r>
            <a:r>
              <a:rPr lang="en-GB" dirty="0" err="1">
                <a:solidFill>
                  <a:srgbClr val="94C120"/>
                </a:solidFill>
              </a:rPr>
              <a:t>independientes</a:t>
            </a:r>
            <a:r>
              <a:rPr lang="en-GB" dirty="0">
                <a:solidFill>
                  <a:srgbClr val="94C120"/>
                </a:solidFill>
              </a:rPr>
              <a:t>) y </a:t>
            </a:r>
            <a:r>
              <a:rPr lang="en-GB" dirty="0" err="1">
                <a:solidFill>
                  <a:srgbClr val="94C120"/>
                </a:solidFill>
              </a:rPr>
              <a:t>clusterings</a:t>
            </a:r>
            <a:r>
              <a:rPr lang="en-GB" dirty="0">
                <a:solidFill>
                  <a:srgbClr val="94C120"/>
                </a:solidFill>
              </a:rPr>
              <a:t> bien </a:t>
            </a:r>
            <a:r>
              <a:rPr lang="en-GB" dirty="0" err="1">
                <a:solidFill>
                  <a:srgbClr val="94C120"/>
                </a:solidFill>
              </a:rPr>
              <a:t>predichos</a:t>
            </a:r>
            <a:r>
              <a:rPr lang="en-GB" dirty="0">
                <a:solidFill>
                  <a:srgbClr val="94C120"/>
                </a:solidFill>
              </a:rPr>
              <a:t> </a:t>
            </a:r>
            <a:r>
              <a:rPr lang="en-GB" dirty="0" err="1">
                <a:solidFill>
                  <a:srgbClr val="94C120"/>
                </a:solidFill>
              </a:rPr>
              <a:t>tienen</a:t>
            </a:r>
            <a:r>
              <a:rPr lang="en-GB" dirty="0">
                <a:solidFill>
                  <a:srgbClr val="94C120"/>
                </a:solidFill>
              </a:rPr>
              <a:t> ARI </a:t>
            </a:r>
            <a:r>
              <a:rPr lang="en-GB" dirty="0" err="1">
                <a:solidFill>
                  <a:srgbClr val="94C120"/>
                </a:solidFill>
              </a:rPr>
              <a:t>positivo</a:t>
            </a:r>
            <a:r>
              <a:rPr lang="en-GB" dirty="0">
                <a:solidFill>
                  <a:srgbClr val="94C120"/>
                </a:solidFill>
              </a:rPr>
              <a:t>, </a:t>
            </a:r>
            <a:r>
              <a:rPr lang="en-GB" dirty="0" err="1">
                <a:solidFill>
                  <a:srgbClr val="94C120"/>
                </a:solidFill>
              </a:rPr>
              <a:t>donde</a:t>
            </a:r>
            <a:r>
              <a:rPr lang="en-GB" dirty="0">
                <a:solidFill>
                  <a:srgbClr val="94C120"/>
                </a:solidFill>
              </a:rPr>
              <a:t> 1 es el match perfecto.</a:t>
            </a:r>
          </a:p>
          <a:p>
            <a:pPr marL="342900" indent="-342900">
              <a:buFont typeface="Wingdings" panose="05000000000000000000" pitchFamily="2" charset="2"/>
              <a:buChar char="J"/>
            </a:pPr>
            <a:r>
              <a:rPr lang="en-GB" dirty="0">
                <a:solidFill>
                  <a:srgbClr val="94C120"/>
                </a:solidFill>
              </a:rPr>
              <a:t>No se </a:t>
            </a:r>
            <a:r>
              <a:rPr lang="en-GB" dirty="0" err="1">
                <a:solidFill>
                  <a:srgbClr val="94C120"/>
                </a:solidFill>
              </a:rPr>
              <a:t>hace</a:t>
            </a:r>
            <a:r>
              <a:rPr lang="en-GB" dirty="0">
                <a:solidFill>
                  <a:srgbClr val="94C120"/>
                </a:solidFill>
              </a:rPr>
              <a:t> </a:t>
            </a:r>
            <a:r>
              <a:rPr lang="en-GB" dirty="0" err="1">
                <a:solidFill>
                  <a:srgbClr val="94C120"/>
                </a:solidFill>
              </a:rPr>
              <a:t>asunción</a:t>
            </a:r>
            <a:r>
              <a:rPr lang="en-GB" dirty="0">
                <a:solidFill>
                  <a:srgbClr val="94C120"/>
                </a:solidFill>
              </a:rPr>
              <a:t> </a:t>
            </a:r>
            <a:r>
              <a:rPr lang="en-GB" dirty="0" err="1">
                <a:solidFill>
                  <a:srgbClr val="94C120"/>
                </a:solidFill>
              </a:rPr>
              <a:t>sobre</a:t>
            </a:r>
            <a:r>
              <a:rPr lang="en-GB" dirty="0">
                <a:solidFill>
                  <a:srgbClr val="94C120"/>
                </a:solidFill>
              </a:rPr>
              <a:t> la </a:t>
            </a:r>
            <a:r>
              <a:rPr lang="en-GB" dirty="0" err="1">
                <a:solidFill>
                  <a:srgbClr val="94C120"/>
                </a:solidFill>
              </a:rPr>
              <a:t>estructura</a:t>
            </a:r>
            <a:r>
              <a:rPr lang="en-GB" dirty="0">
                <a:solidFill>
                  <a:srgbClr val="94C120"/>
                </a:solidFill>
              </a:rPr>
              <a:t> de los clusters</a:t>
            </a:r>
          </a:p>
          <a:p>
            <a:pPr marL="285750" indent="-285750">
              <a:buFont typeface="Wingdings" panose="05000000000000000000" pitchFamily="2" charset="2"/>
              <a:buChar char="L"/>
            </a:pPr>
            <a:r>
              <a:rPr lang="en-GB" dirty="0">
                <a:solidFill>
                  <a:srgbClr val="FF0000"/>
                </a:solidFill>
              </a:rPr>
              <a:t>Es </a:t>
            </a:r>
            <a:r>
              <a:rPr lang="en-GB" dirty="0" err="1">
                <a:solidFill>
                  <a:srgbClr val="FF0000"/>
                </a:solidFill>
              </a:rPr>
              <a:t>necesario</a:t>
            </a:r>
            <a:r>
              <a:rPr lang="en-GB" dirty="0">
                <a:solidFill>
                  <a:srgbClr val="FF0000"/>
                </a:solidFill>
              </a:rPr>
              <a:t> </a:t>
            </a:r>
            <a:r>
              <a:rPr lang="en-GB" dirty="0" err="1">
                <a:solidFill>
                  <a:srgbClr val="FF0000"/>
                </a:solidFill>
              </a:rPr>
              <a:t>conocer</a:t>
            </a:r>
            <a:r>
              <a:rPr lang="en-GB" dirty="0">
                <a:solidFill>
                  <a:srgbClr val="FF0000"/>
                </a:solidFill>
              </a:rPr>
              <a:t> las </a:t>
            </a:r>
            <a:r>
              <a:rPr lang="en-GB" dirty="0" err="1">
                <a:solidFill>
                  <a:srgbClr val="FF0000"/>
                </a:solidFill>
              </a:rPr>
              <a:t>etiquetas</a:t>
            </a:r>
            <a:endParaRPr lang="en-GB" dirty="0">
              <a:solidFill>
                <a:srgbClr val="FF0000"/>
              </a:solidFill>
            </a:endParaRPr>
          </a:p>
        </p:txBody>
      </p:sp>
      <p:sp>
        <p:nvSpPr>
          <p:cNvPr id="6" name="CuadroTexto 5">
            <a:extLst>
              <a:ext uri="{FF2B5EF4-FFF2-40B4-BE49-F238E27FC236}">
                <a16:creationId xmlns:a16="http://schemas.microsoft.com/office/drawing/2014/main" id="{E86EC628-69F1-4C05-933A-B36EBBAD96EB}"/>
              </a:ext>
            </a:extLst>
          </p:cNvPr>
          <p:cNvSpPr txBox="1"/>
          <p:nvPr/>
        </p:nvSpPr>
        <p:spPr>
          <a:xfrm>
            <a:off x="6095999" y="5913455"/>
            <a:ext cx="5879425" cy="738664"/>
          </a:xfrm>
          <a:prstGeom prst="rect">
            <a:avLst/>
          </a:prstGeom>
          <a:noFill/>
        </p:spPr>
        <p:txBody>
          <a:bodyPr wrap="square" lIns="0" rtlCol="0">
            <a:spAutoFit/>
          </a:bodyPr>
          <a:lstStyle/>
          <a:p>
            <a:r>
              <a:rPr lang="es-ES" sz="1400" dirty="0"/>
              <a:t>Explicación en detalle + Ejemplos: </a:t>
            </a:r>
            <a:r>
              <a:rPr lang="es-ES" sz="1400" dirty="0">
                <a:hlinkClick r:id="rId3"/>
              </a:rPr>
              <a:t>http://faculty.washington.edu/kayee/pca/supp.pdf</a:t>
            </a:r>
            <a:r>
              <a:rPr lang="es-ES" sz="1400" dirty="0"/>
              <a:t> and </a:t>
            </a:r>
            <a:r>
              <a:rPr lang="es-ES" sz="1400" dirty="0">
                <a:hlinkClick r:id="rId4"/>
              </a:rPr>
              <a:t>https://scikit-learn.org/stable/modules/clustering.html#hierarchical-clustering</a:t>
            </a:r>
            <a:endParaRPr lang="en-GB" sz="1400" dirty="0"/>
          </a:p>
        </p:txBody>
      </p:sp>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BC7C0A09-33AC-3E40-2F8D-B845D559E8A1}"/>
                  </a:ext>
                </a:extLst>
              </p14:cNvPr>
              <p14:cNvContentPartPr/>
              <p14:nvPr/>
            </p14:nvContentPartPr>
            <p14:xfrm>
              <a:off x="5657040" y="2728080"/>
              <a:ext cx="4669920" cy="1200600"/>
            </p14:xfrm>
          </p:contentPart>
        </mc:Choice>
        <mc:Fallback>
          <p:pic>
            <p:nvPicPr>
              <p:cNvPr id="2" name="Entrada de lápiz 1">
                <a:extLst>
                  <a:ext uri="{FF2B5EF4-FFF2-40B4-BE49-F238E27FC236}">
                    <a16:creationId xmlns:a16="http://schemas.microsoft.com/office/drawing/2014/main" id="{BC7C0A09-33AC-3E40-2F8D-B845D559E8A1}"/>
                  </a:ext>
                </a:extLst>
              </p:cNvPr>
              <p:cNvPicPr/>
              <p:nvPr/>
            </p:nvPicPr>
            <p:blipFill>
              <a:blip r:embed="rId6"/>
              <a:stretch>
                <a:fillRect/>
              </a:stretch>
            </p:blipFill>
            <p:spPr>
              <a:xfrm>
                <a:off x="5647680" y="2718720"/>
                <a:ext cx="4688640" cy="1219320"/>
              </a:xfrm>
              <a:prstGeom prst="rect">
                <a:avLst/>
              </a:prstGeom>
            </p:spPr>
          </p:pic>
        </mc:Fallback>
      </mc:AlternateContent>
    </p:spTree>
    <p:extLst>
      <p:ext uri="{BB962C8B-B14F-4D97-AF65-F5344CB8AC3E}">
        <p14:creationId xmlns:p14="http://schemas.microsoft.com/office/powerpoint/2010/main" val="3583437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631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4707A17-0FF3-46CA-B9E6-D99FDB012D53}"/>
                  </a:ext>
                </a:extLst>
              </p:cNvPr>
              <p:cNvSpPr txBox="1"/>
              <p:nvPr/>
            </p:nvSpPr>
            <p:spPr>
              <a:xfrm>
                <a:off x="6096000" y="1196752"/>
                <a:ext cx="5931286" cy="3174395"/>
              </a:xfrm>
              <a:prstGeom prst="rect">
                <a:avLst/>
              </a:prstGeom>
              <a:noFill/>
            </p:spPr>
            <p:txBody>
              <a:bodyPr wrap="square" rtlCol="0">
                <a:spAutoFit/>
              </a:bodyPr>
              <a:lstStyle/>
              <a:p>
                <a:r>
                  <a:rPr lang="en-GB" b="1" dirty="0"/>
                  <a:t>Silhouette Index</a:t>
                </a:r>
              </a:p>
              <a:p>
                <a:r>
                  <a:rPr lang="en-GB" dirty="0"/>
                  <a:t>El Silhouette Score es un </a:t>
                </a:r>
                <a:r>
                  <a:rPr lang="en-GB" dirty="0" err="1"/>
                  <a:t>ejemplo</a:t>
                </a:r>
                <a:r>
                  <a:rPr lang="en-GB" dirty="0"/>
                  <a:t> de </a:t>
                </a:r>
                <a:r>
                  <a:rPr lang="en-GB" dirty="0" err="1"/>
                  <a:t>métrica</a:t>
                </a:r>
                <a:r>
                  <a:rPr lang="en-GB" dirty="0"/>
                  <a:t> que indica </a:t>
                </a:r>
                <a:r>
                  <a:rPr lang="en-GB" dirty="0" err="1"/>
                  <a:t>cómo</a:t>
                </a:r>
                <a:r>
                  <a:rPr lang="en-GB" dirty="0"/>
                  <a:t> de bien </a:t>
                </a:r>
                <a:r>
                  <a:rPr lang="en-GB" dirty="0" err="1"/>
                  <a:t>definidos</a:t>
                </a:r>
                <a:r>
                  <a:rPr lang="en-GB" dirty="0"/>
                  <a:t> </a:t>
                </a:r>
                <a:r>
                  <a:rPr lang="en-GB" dirty="0" err="1"/>
                  <a:t>están</a:t>
                </a:r>
                <a:r>
                  <a:rPr lang="en-GB" dirty="0"/>
                  <a:t> los clusters sin </a:t>
                </a:r>
                <a:r>
                  <a:rPr lang="en-GB" dirty="0" err="1"/>
                  <a:t>conocer</a:t>
                </a:r>
                <a:r>
                  <a:rPr lang="en-GB" dirty="0"/>
                  <a:t> las </a:t>
                </a:r>
                <a:r>
                  <a:rPr lang="en-GB" dirty="0" err="1"/>
                  <a:t>etiquetas</a:t>
                </a:r>
                <a:r>
                  <a:rPr lang="en-GB" dirty="0"/>
                  <a:t> </a:t>
                </a:r>
                <a:r>
                  <a:rPr lang="en-GB" dirty="0" err="1"/>
                  <a:t>reales</a:t>
                </a:r>
                <a:r>
                  <a:rPr lang="en-GB" dirty="0"/>
                  <a:t>.</a:t>
                </a:r>
              </a:p>
              <a:p>
                <a:endParaRPr lang="en-GB" dirty="0"/>
              </a:p>
              <a:p>
                <a:pPr marL="285750" indent="-285750">
                  <a:buFont typeface="Arial" panose="020B0604020202020204" pitchFamily="34" charset="0"/>
                  <a:buChar char="•"/>
                </a:pPr>
                <a:r>
                  <a:rPr lang="en-GB" dirty="0"/>
                  <a:t>a: </a:t>
                </a:r>
                <a:r>
                  <a:rPr lang="en-GB" dirty="0" err="1"/>
                  <a:t>distancia</a:t>
                </a:r>
                <a:r>
                  <a:rPr lang="en-GB" dirty="0"/>
                  <a:t> media entre un punto y </a:t>
                </a:r>
                <a:r>
                  <a:rPr lang="en-GB" dirty="0" err="1"/>
                  <a:t>todos</a:t>
                </a:r>
                <a:r>
                  <a:rPr lang="en-GB" dirty="0"/>
                  <a:t> los </a:t>
                </a:r>
                <a:r>
                  <a:rPr lang="en-GB" dirty="0" err="1"/>
                  <a:t>demás</a:t>
                </a:r>
                <a:r>
                  <a:rPr lang="en-GB" dirty="0"/>
                  <a:t> </a:t>
                </a:r>
                <a:r>
                  <a:rPr lang="en-GB" dirty="0" err="1"/>
                  <a:t>en</a:t>
                </a:r>
                <a:r>
                  <a:rPr lang="en-GB" dirty="0"/>
                  <a:t> la </a:t>
                </a:r>
                <a:r>
                  <a:rPr lang="en-GB" b="1" dirty="0" err="1"/>
                  <a:t>misma</a:t>
                </a:r>
                <a:r>
                  <a:rPr lang="en-GB" b="1" dirty="0"/>
                  <a:t> </a:t>
                </a:r>
                <a:r>
                  <a:rPr lang="en-GB" b="1" dirty="0" err="1"/>
                  <a:t>clase</a:t>
                </a:r>
                <a:r>
                  <a:rPr lang="en-GB" dirty="0"/>
                  <a:t>.</a:t>
                </a:r>
              </a:p>
              <a:p>
                <a:pPr marL="285750" indent="-285750">
                  <a:buFont typeface="Arial" panose="020B0604020202020204" pitchFamily="34" charset="0"/>
                  <a:buChar char="•"/>
                </a:pPr>
                <a:r>
                  <a:rPr lang="en-GB" dirty="0"/>
                  <a:t>b: </a:t>
                </a:r>
                <a:r>
                  <a:rPr lang="en-GB"/>
                  <a:t>distancia</a:t>
                </a:r>
                <a:r>
                  <a:rPr lang="en-GB" dirty="0"/>
                  <a:t> media entre un punto y </a:t>
                </a:r>
                <a:r>
                  <a:rPr lang="en-GB" dirty="0" err="1"/>
                  <a:t>todos</a:t>
                </a:r>
                <a:r>
                  <a:rPr lang="en-GB" dirty="0"/>
                  <a:t> los </a:t>
                </a:r>
                <a:r>
                  <a:rPr lang="en-GB" dirty="0" err="1"/>
                  <a:t>demás</a:t>
                </a:r>
                <a:r>
                  <a:rPr lang="en-GB" dirty="0"/>
                  <a:t> </a:t>
                </a:r>
                <a:r>
                  <a:rPr lang="en-GB" dirty="0" err="1"/>
                  <a:t>en</a:t>
                </a:r>
                <a:r>
                  <a:rPr lang="en-GB" dirty="0"/>
                  <a:t> el </a:t>
                </a:r>
                <a:r>
                  <a:rPr lang="en-GB" b="1" dirty="0"/>
                  <a:t>cluster </a:t>
                </a:r>
                <a:r>
                  <a:rPr lang="en-GB" b="1" dirty="0" err="1"/>
                  <a:t>más</a:t>
                </a:r>
                <a:r>
                  <a:rPr lang="en-GB" b="1" dirty="0"/>
                  <a:t> </a:t>
                </a:r>
                <a:r>
                  <a:rPr lang="en-GB" b="1" dirty="0" err="1"/>
                  <a:t>cercano</a:t>
                </a:r>
                <a:r>
                  <a:rPr lang="en-GB" dirty="0"/>
                  <a:t>.</a:t>
                </a:r>
              </a:p>
              <a:p>
                <a:pPr marL="285750" indent="-285750">
                  <a:buFont typeface="Arial" panose="020B0604020202020204" pitchFamily="34" charset="0"/>
                  <a:buChar char="•"/>
                </a:pPr>
                <a:r>
                  <a:rPr lang="en-GB" sz="2400" dirty="0"/>
                  <a:t>S</a:t>
                </a:r>
                <a:r>
                  <a:rPr lang="en-GB" sz="2400" baseline="-25000" dirty="0"/>
                  <a:t>i</a:t>
                </a:r>
                <a:r>
                  <a:rPr lang="en-GB" sz="2400" dirty="0"/>
                  <a:t> = </a:t>
                </a:r>
                <a14:m>
                  <m:oMath xmlns:m="http://schemas.openxmlformats.org/officeDocument/2006/math">
                    <m:f>
                      <m:fPr>
                        <m:ctrlPr>
                          <a:rPr lang="en-GB" sz="2400" i="1" smtClean="0">
                            <a:solidFill>
                              <a:schemeClr val="tx1"/>
                            </a:solidFill>
                            <a:latin typeface="Cambria Math" panose="02040503050406030204" pitchFamily="18" charset="0"/>
                          </a:rPr>
                        </m:ctrlPr>
                      </m:fPr>
                      <m:num>
                        <m:r>
                          <m:rPr>
                            <m:sty m:val="p"/>
                          </m:rPr>
                          <a:rPr lang="es-ES" sz="2400" b="0" i="0" smtClean="0">
                            <a:solidFill>
                              <a:schemeClr val="tx1"/>
                            </a:solidFill>
                            <a:latin typeface="Cambria Math" panose="02040503050406030204" pitchFamily="18" charset="0"/>
                          </a:rPr>
                          <m:t>b</m:t>
                        </m:r>
                        <m:r>
                          <a:rPr lang="es-ES" sz="2400" b="0" i="0" smtClean="0">
                            <a:solidFill>
                              <a:schemeClr val="tx1"/>
                            </a:solidFill>
                            <a:latin typeface="Cambria Math" panose="02040503050406030204" pitchFamily="18" charset="0"/>
                          </a:rPr>
                          <m:t> − </m:t>
                        </m:r>
                        <m:r>
                          <a:rPr lang="es-ES" sz="2400" b="0" i="1" smtClean="0">
                            <a:solidFill>
                              <a:schemeClr val="tx1"/>
                            </a:solidFill>
                            <a:latin typeface="Cambria Math" panose="02040503050406030204" pitchFamily="18" charset="0"/>
                          </a:rPr>
                          <m:t>𝑎</m:t>
                        </m:r>
                      </m:num>
                      <m:den>
                        <m:r>
                          <m:rPr>
                            <m:sty m:val="p"/>
                          </m:rPr>
                          <a:rPr lang="es-ES" sz="2400" b="0" i="0" smtClean="0">
                            <a:solidFill>
                              <a:schemeClr val="tx1"/>
                            </a:solidFill>
                            <a:latin typeface="Cambria Math" panose="02040503050406030204" pitchFamily="18" charset="0"/>
                          </a:rPr>
                          <m:t>max</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𝑎</m:t>
                        </m:r>
                        <m:r>
                          <a:rPr lang="es-ES" sz="2400" b="0" i="1" smtClean="0">
                            <a:solidFill>
                              <a:schemeClr val="tx1"/>
                            </a:solidFill>
                            <a:latin typeface="Cambria Math" panose="02040503050406030204" pitchFamily="18" charset="0"/>
                          </a:rPr>
                          <m:t>, </m:t>
                        </m:r>
                        <m:r>
                          <a:rPr lang="es-ES" sz="2400" b="0" i="1" smtClean="0">
                            <a:solidFill>
                              <a:schemeClr val="tx1"/>
                            </a:solidFill>
                            <a:latin typeface="Cambria Math" panose="02040503050406030204" pitchFamily="18" charset="0"/>
                          </a:rPr>
                          <m:t>𝑏</m:t>
                        </m:r>
                        <m:r>
                          <a:rPr lang="es-ES" sz="2400" b="0" i="1" smtClean="0">
                            <a:solidFill>
                              <a:schemeClr val="tx1"/>
                            </a:solidFill>
                            <a:latin typeface="Cambria Math" panose="02040503050406030204" pitchFamily="18" charset="0"/>
                          </a:rPr>
                          <m:t>)</m:t>
                        </m:r>
                      </m:den>
                    </m:f>
                  </m:oMath>
                </a14:m>
                <a:endParaRPr lang="en-GB" sz="2400" dirty="0"/>
              </a:p>
            </p:txBody>
          </p:sp>
        </mc:Choice>
        <mc:Fallback xmlns="">
          <p:sp>
            <p:nvSpPr>
              <p:cNvPr id="5" name="CuadroTexto 4">
                <a:extLst>
                  <a:ext uri="{FF2B5EF4-FFF2-40B4-BE49-F238E27FC236}">
                    <a16:creationId xmlns:a16="http://schemas.microsoft.com/office/drawing/2014/main" id="{44707A17-0FF3-46CA-B9E6-D99FDB012D53}"/>
                  </a:ext>
                </a:extLst>
              </p:cNvPr>
              <p:cNvSpPr txBox="1">
                <a:spLocks noRot="1" noChangeAspect="1" noMove="1" noResize="1" noEditPoints="1" noAdjustHandles="1" noChangeArrowheads="1" noChangeShapeType="1" noTextEdit="1"/>
              </p:cNvSpPr>
              <p:nvPr/>
            </p:nvSpPr>
            <p:spPr>
              <a:xfrm>
                <a:off x="6096000" y="1196752"/>
                <a:ext cx="5931286" cy="3174395"/>
              </a:xfrm>
              <a:prstGeom prst="rect">
                <a:avLst/>
              </a:prstGeom>
              <a:blipFill>
                <a:blip r:embed="rId3"/>
                <a:stretch>
                  <a:fillRect l="-1336" t="-960" r="-308"/>
                </a:stretch>
              </a:blipFill>
            </p:spPr>
            <p:txBody>
              <a:bodyPr/>
              <a:lstStyle/>
              <a:p>
                <a:r>
                  <a:rPr lang="en-GB">
                    <a:noFill/>
                  </a:rPr>
                  <a:t> </a:t>
                </a:r>
              </a:p>
            </p:txBody>
          </p:sp>
        </mc:Fallback>
      </mc:AlternateContent>
      <p:pic>
        <p:nvPicPr>
          <p:cNvPr id="7" name="Imagen 6">
            <a:extLst>
              <a:ext uri="{FF2B5EF4-FFF2-40B4-BE49-F238E27FC236}">
                <a16:creationId xmlns:a16="http://schemas.microsoft.com/office/drawing/2014/main" id="{E5C64C52-890B-4EE9-B5A9-7B9B83023260}"/>
              </a:ext>
            </a:extLst>
          </p:cNvPr>
          <p:cNvPicPr>
            <a:picLocks noChangeAspect="1"/>
          </p:cNvPicPr>
          <p:nvPr/>
        </p:nvPicPr>
        <p:blipFill>
          <a:blip r:embed="rId4"/>
          <a:stretch>
            <a:fillRect/>
          </a:stretch>
        </p:blipFill>
        <p:spPr>
          <a:xfrm>
            <a:off x="6855026" y="4581128"/>
            <a:ext cx="4413234" cy="1028992"/>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BBC1B5B1-2C2A-90C9-B512-2E9B3D391D42}"/>
                  </a:ext>
                </a:extLst>
              </p14:cNvPr>
              <p14:cNvContentPartPr/>
              <p14:nvPr/>
            </p14:nvContentPartPr>
            <p14:xfrm>
              <a:off x="937800" y="114840"/>
              <a:ext cx="9717480" cy="6575760"/>
            </p14:xfrm>
          </p:contentPart>
        </mc:Choice>
        <mc:Fallback>
          <p:pic>
            <p:nvPicPr>
              <p:cNvPr id="2" name="Entrada de lápiz 1">
                <a:extLst>
                  <a:ext uri="{FF2B5EF4-FFF2-40B4-BE49-F238E27FC236}">
                    <a16:creationId xmlns:a16="http://schemas.microsoft.com/office/drawing/2014/main" id="{BBC1B5B1-2C2A-90C9-B512-2E9B3D391D42}"/>
                  </a:ext>
                </a:extLst>
              </p:cNvPr>
              <p:cNvPicPr/>
              <p:nvPr/>
            </p:nvPicPr>
            <p:blipFill>
              <a:blip r:embed="rId6"/>
              <a:stretch>
                <a:fillRect/>
              </a:stretch>
            </p:blipFill>
            <p:spPr>
              <a:xfrm>
                <a:off x="928440" y="105480"/>
                <a:ext cx="9736200" cy="6594480"/>
              </a:xfrm>
              <a:prstGeom prst="rect">
                <a:avLst/>
              </a:prstGeom>
            </p:spPr>
          </p:pic>
        </mc:Fallback>
      </mc:AlternateContent>
    </p:spTree>
    <p:extLst>
      <p:ext uri="{BB962C8B-B14F-4D97-AF65-F5344CB8AC3E}">
        <p14:creationId xmlns:p14="http://schemas.microsoft.com/office/powerpoint/2010/main" val="1698449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sp>
        <p:nvSpPr>
          <p:cNvPr id="4" name="CuadroTexto 3">
            <a:extLst>
              <a:ext uri="{FF2B5EF4-FFF2-40B4-BE49-F238E27FC236}">
                <a16:creationId xmlns:a16="http://schemas.microsoft.com/office/drawing/2014/main" id="{247F683D-B802-4BAA-9931-001D1E7CB8F0}"/>
              </a:ext>
            </a:extLst>
          </p:cNvPr>
          <p:cNvSpPr txBox="1"/>
          <p:nvPr/>
        </p:nvSpPr>
        <p:spPr>
          <a:xfrm>
            <a:off x="6096000" y="1340768"/>
            <a:ext cx="5879425" cy="2585323"/>
          </a:xfrm>
          <a:prstGeom prst="rect">
            <a:avLst/>
          </a:prstGeom>
          <a:noFill/>
        </p:spPr>
        <p:txBody>
          <a:bodyPr wrap="square" lIns="0">
            <a:spAutoFit/>
          </a:bodyPr>
          <a:lstStyle/>
          <a:p>
            <a:r>
              <a:rPr lang="en-GB" b="1" dirty="0"/>
              <a:t>Silhouette Score</a:t>
            </a:r>
          </a:p>
          <a:p>
            <a:endParaRPr lang="en-GB" dirty="0">
              <a:solidFill>
                <a:srgbClr val="94C120"/>
              </a:solidFill>
            </a:endParaRPr>
          </a:p>
          <a:p>
            <a:pPr marL="285750" indent="-285750">
              <a:buFont typeface="Wingdings" panose="05000000000000000000" pitchFamily="2" charset="2"/>
              <a:buChar char="J"/>
            </a:pPr>
            <a:r>
              <a:rPr lang="en-GB" sz="1800" dirty="0">
                <a:solidFill>
                  <a:srgbClr val="94C120"/>
                </a:solidFill>
              </a:rPr>
              <a:t>Se </a:t>
            </a:r>
            <a:r>
              <a:rPr lang="en-GB" sz="1800" dirty="0" err="1">
                <a:solidFill>
                  <a:srgbClr val="94C120"/>
                </a:solidFill>
              </a:rPr>
              <a:t>puede</a:t>
            </a:r>
            <a:r>
              <a:rPr lang="en-GB" sz="1800" dirty="0">
                <a:solidFill>
                  <a:srgbClr val="94C120"/>
                </a:solidFill>
              </a:rPr>
              <a:t> usar para </a:t>
            </a:r>
            <a:r>
              <a:rPr lang="en-GB" sz="1800" dirty="0" err="1">
                <a:solidFill>
                  <a:srgbClr val="94C120"/>
                </a:solidFill>
              </a:rPr>
              <a:t>escoger</a:t>
            </a:r>
            <a:r>
              <a:rPr lang="en-GB" sz="1800" dirty="0">
                <a:solidFill>
                  <a:srgbClr val="94C120"/>
                </a:solidFill>
              </a:rPr>
              <a:t> K </a:t>
            </a:r>
            <a:r>
              <a:rPr lang="en-GB" sz="1800" dirty="0" err="1">
                <a:solidFill>
                  <a:srgbClr val="94C120"/>
                </a:solidFill>
              </a:rPr>
              <a:t>en</a:t>
            </a:r>
            <a:r>
              <a:rPr lang="en-GB" sz="1800" dirty="0">
                <a:solidFill>
                  <a:srgbClr val="94C120"/>
                </a:solidFill>
              </a:rPr>
              <a:t> K-Means</a:t>
            </a:r>
          </a:p>
          <a:p>
            <a:pPr marL="285750" indent="-285750">
              <a:buFont typeface="Wingdings" panose="05000000000000000000" pitchFamily="2" charset="2"/>
              <a:buChar char="J"/>
            </a:pPr>
            <a:r>
              <a:rPr lang="en-GB" sz="1800" dirty="0" err="1">
                <a:solidFill>
                  <a:srgbClr val="94C120"/>
                </a:solidFill>
              </a:rPr>
              <a:t>Está</a:t>
            </a:r>
            <a:r>
              <a:rPr lang="en-GB" sz="1800" dirty="0">
                <a:solidFill>
                  <a:srgbClr val="94C120"/>
                </a:solidFill>
              </a:rPr>
              <a:t> </a:t>
            </a:r>
            <a:r>
              <a:rPr lang="en-GB" sz="1800" dirty="0" err="1">
                <a:solidFill>
                  <a:srgbClr val="94C120"/>
                </a:solidFill>
              </a:rPr>
              <a:t>acotado</a:t>
            </a:r>
            <a:r>
              <a:rPr lang="en-GB" sz="1800" dirty="0">
                <a:solidFill>
                  <a:srgbClr val="94C120"/>
                </a:solidFill>
              </a:rPr>
              <a:t> entre -1 y 1. </a:t>
            </a:r>
            <a:r>
              <a:rPr lang="en-GB" sz="1800" dirty="0" err="1">
                <a:solidFill>
                  <a:srgbClr val="94C120"/>
                </a:solidFill>
              </a:rPr>
              <a:t>Valor</a:t>
            </a:r>
            <a:r>
              <a:rPr lang="en-GB" sz="1800" dirty="0">
                <a:solidFill>
                  <a:srgbClr val="94C120"/>
                </a:solidFill>
              </a:rPr>
              <a:t> de -1 </a:t>
            </a:r>
            <a:r>
              <a:rPr lang="en-GB" sz="1800" dirty="0" err="1">
                <a:solidFill>
                  <a:srgbClr val="94C120"/>
                </a:solidFill>
              </a:rPr>
              <a:t>implica</a:t>
            </a:r>
            <a:r>
              <a:rPr lang="en-GB" sz="1800" dirty="0">
                <a:solidFill>
                  <a:srgbClr val="94C120"/>
                </a:solidFill>
              </a:rPr>
              <a:t> clustering </a:t>
            </a:r>
            <a:r>
              <a:rPr lang="en-GB" sz="1800" dirty="0" err="1">
                <a:solidFill>
                  <a:srgbClr val="94C120"/>
                </a:solidFill>
              </a:rPr>
              <a:t>muy</a:t>
            </a:r>
            <a:r>
              <a:rPr lang="en-GB" sz="1800" dirty="0">
                <a:solidFill>
                  <a:srgbClr val="94C120"/>
                </a:solidFill>
              </a:rPr>
              <a:t> disperse y +1 clustering </a:t>
            </a:r>
            <a:r>
              <a:rPr lang="en-GB" sz="1800" dirty="0" err="1">
                <a:solidFill>
                  <a:srgbClr val="94C120"/>
                </a:solidFill>
              </a:rPr>
              <a:t>denso</a:t>
            </a:r>
            <a:r>
              <a:rPr lang="en-GB" sz="1800" dirty="0">
                <a:solidFill>
                  <a:srgbClr val="94C120"/>
                </a:solidFill>
              </a:rPr>
              <a:t>.</a:t>
            </a:r>
          </a:p>
          <a:p>
            <a:pPr marL="285750" indent="-285750">
              <a:buFont typeface="Wingdings" panose="05000000000000000000" pitchFamily="2" charset="2"/>
              <a:buChar char="J"/>
            </a:pPr>
            <a:r>
              <a:rPr lang="en-GB" sz="1800" dirty="0">
                <a:solidFill>
                  <a:srgbClr val="94C120"/>
                </a:solidFill>
              </a:rPr>
              <a:t>La </a:t>
            </a:r>
            <a:r>
              <a:rPr lang="en-GB" sz="1800" dirty="0" err="1">
                <a:solidFill>
                  <a:srgbClr val="94C120"/>
                </a:solidFill>
              </a:rPr>
              <a:t>puntuación</a:t>
            </a:r>
            <a:r>
              <a:rPr lang="en-GB" sz="1800" dirty="0">
                <a:solidFill>
                  <a:srgbClr val="94C120"/>
                </a:solidFill>
              </a:rPr>
              <a:t> es mayor para clusters </a:t>
            </a:r>
            <a:r>
              <a:rPr lang="en-GB" sz="1800" dirty="0" err="1">
                <a:solidFill>
                  <a:srgbClr val="94C120"/>
                </a:solidFill>
              </a:rPr>
              <a:t>densos</a:t>
            </a:r>
            <a:r>
              <a:rPr lang="en-GB" sz="1800" dirty="0">
                <a:solidFill>
                  <a:srgbClr val="94C120"/>
                </a:solidFill>
              </a:rPr>
              <a:t> y bien </a:t>
            </a:r>
            <a:r>
              <a:rPr lang="en-GB" sz="1800" dirty="0" err="1">
                <a:solidFill>
                  <a:srgbClr val="94C120"/>
                </a:solidFill>
              </a:rPr>
              <a:t>separados</a:t>
            </a:r>
            <a:r>
              <a:rPr lang="en-GB" dirty="0">
                <a:solidFill>
                  <a:srgbClr val="94C120"/>
                </a:solidFill>
              </a:rPr>
              <a:t>, lo que </a:t>
            </a:r>
            <a:r>
              <a:rPr lang="en-GB" dirty="0" err="1">
                <a:solidFill>
                  <a:srgbClr val="94C120"/>
                </a:solidFill>
              </a:rPr>
              <a:t>hace</a:t>
            </a:r>
            <a:r>
              <a:rPr lang="en-GB" dirty="0">
                <a:solidFill>
                  <a:srgbClr val="94C120"/>
                </a:solidFill>
              </a:rPr>
              <a:t> </a:t>
            </a:r>
            <a:r>
              <a:rPr lang="en-GB" dirty="0" err="1">
                <a:solidFill>
                  <a:srgbClr val="94C120"/>
                </a:solidFill>
              </a:rPr>
              <a:t>referencia</a:t>
            </a:r>
            <a:r>
              <a:rPr lang="en-GB" dirty="0">
                <a:solidFill>
                  <a:srgbClr val="94C120"/>
                </a:solidFill>
              </a:rPr>
              <a:t> al </a:t>
            </a:r>
            <a:r>
              <a:rPr lang="en-GB" dirty="0" err="1">
                <a:solidFill>
                  <a:srgbClr val="94C120"/>
                </a:solidFill>
              </a:rPr>
              <a:t>concepto</a:t>
            </a:r>
            <a:r>
              <a:rPr lang="en-GB" dirty="0">
                <a:solidFill>
                  <a:srgbClr val="94C120"/>
                </a:solidFill>
              </a:rPr>
              <a:t> </a:t>
            </a:r>
            <a:r>
              <a:rPr lang="en-GB" dirty="0" err="1">
                <a:solidFill>
                  <a:srgbClr val="94C120"/>
                </a:solidFill>
              </a:rPr>
              <a:t>estándar</a:t>
            </a:r>
            <a:r>
              <a:rPr lang="en-GB" dirty="0">
                <a:solidFill>
                  <a:srgbClr val="94C120"/>
                </a:solidFill>
              </a:rPr>
              <a:t> de cluster</a:t>
            </a:r>
          </a:p>
          <a:p>
            <a:pPr marL="285750" indent="-285750">
              <a:buFont typeface="Wingdings" panose="05000000000000000000" pitchFamily="2" charset="2"/>
              <a:buChar char="L"/>
            </a:pPr>
            <a:r>
              <a:rPr lang="en-GB" sz="1800" dirty="0" err="1">
                <a:solidFill>
                  <a:srgbClr val="FF0000"/>
                </a:solidFill>
              </a:rPr>
              <a:t>Funciona</a:t>
            </a:r>
            <a:r>
              <a:rPr lang="en-GB" sz="1800" dirty="0">
                <a:solidFill>
                  <a:srgbClr val="FF0000"/>
                </a:solidFill>
              </a:rPr>
              <a:t> </a:t>
            </a:r>
            <a:r>
              <a:rPr lang="en-GB" sz="1800" dirty="0" err="1">
                <a:solidFill>
                  <a:srgbClr val="FF0000"/>
                </a:solidFill>
              </a:rPr>
              <a:t>mejor</a:t>
            </a:r>
            <a:r>
              <a:rPr lang="en-GB" sz="1800" dirty="0">
                <a:solidFill>
                  <a:srgbClr val="FF0000"/>
                </a:solidFill>
              </a:rPr>
              <a:t> para clusters </a:t>
            </a:r>
            <a:r>
              <a:rPr lang="en-GB" sz="1800" dirty="0" err="1">
                <a:solidFill>
                  <a:srgbClr val="FF0000"/>
                </a:solidFill>
              </a:rPr>
              <a:t>convexos</a:t>
            </a:r>
            <a:endParaRPr lang="en-GB" sz="1800" dirty="0">
              <a:solidFill>
                <a:srgbClr val="FF0000"/>
              </a:solidFill>
            </a:endParaRPr>
          </a:p>
        </p:txBody>
      </p:sp>
      <p:sp>
        <p:nvSpPr>
          <p:cNvPr id="6" name="CuadroTexto 5">
            <a:extLst>
              <a:ext uri="{FF2B5EF4-FFF2-40B4-BE49-F238E27FC236}">
                <a16:creationId xmlns:a16="http://schemas.microsoft.com/office/drawing/2014/main" id="{E86EC628-69F1-4C05-933A-B36EBBAD96EB}"/>
              </a:ext>
            </a:extLst>
          </p:cNvPr>
          <p:cNvSpPr txBox="1"/>
          <p:nvPr/>
        </p:nvSpPr>
        <p:spPr>
          <a:xfrm>
            <a:off x="6095999" y="5373216"/>
            <a:ext cx="5879425" cy="1384995"/>
          </a:xfrm>
          <a:prstGeom prst="rect">
            <a:avLst/>
          </a:prstGeom>
          <a:noFill/>
        </p:spPr>
        <p:txBody>
          <a:bodyPr wrap="square" lIns="0" rtlCol="0">
            <a:spAutoFit/>
          </a:bodyPr>
          <a:lstStyle/>
          <a:p>
            <a:r>
              <a:rPr lang="es-ES" sz="1400" dirty="0"/>
              <a:t>Explicación: </a:t>
            </a:r>
            <a:r>
              <a:rPr lang="es-ES" sz="1400" dirty="0">
                <a:hlinkClick r:id="rId3"/>
              </a:rPr>
              <a:t>https://scikit-learn.org/stable/modules/clustering.html#hierarchical-clustering</a:t>
            </a:r>
            <a:endParaRPr lang="es-ES" sz="1400" dirty="0"/>
          </a:p>
          <a:p>
            <a:endParaRPr lang="es-ES" sz="1400" dirty="0"/>
          </a:p>
          <a:p>
            <a:r>
              <a:rPr lang="es-ES" sz="1400" dirty="0"/>
              <a:t>Uso de </a:t>
            </a:r>
            <a:r>
              <a:rPr lang="es-ES" sz="1400" dirty="0" err="1"/>
              <a:t>Silhouette</a:t>
            </a:r>
            <a:r>
              <a:rPr lang="es-ES" sz="1400" dirty="0"/>
              <a:t> para determinar K: </a:t>
            </a:r>
            <a:r>
              <a:rPr lang="es-ES" sz="1400" dirty="0">
                <a:hlinkClick r:id="rId4"/>
              </a:rPr>
              <a:t>https://scikit-learn.org/stable/auto_examples/cluster/plot_kmeans_silhouette_analysis.html#sphx-glr-auto-examples-cluster-plot-kmeans-silhouette-analysis-py</a:t>
            </a:r>
            <a:endParaRPr lang="en-GB" sz="1400" dirty="0"/>
          </a:p>
        </p:txBody>
      </p:sp>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461340D7-7BD0-0589-EB91-0A1391DD0C02}"/>
                  </a:ext>
                </a:extLst>
              </p14:cNvPr>
              <p14:cNvContentPartPr/>
              <p14:nvPr/>
            </p14:nvContentPartPr>
            <p14:xfrm>
              <a:off x="2613240" y="1347480"/>
              <a:ext cx="7149600" cy="3646080"/>
            </p14:xfrm>
          </p:contentPart>
        </mc:Choice>
        <mc:Fallback>
          <p:pic>
            <p:nvPicPr>
              <p:cNvPr id="2" name="Entrada de lápiz 1">
                <a:extLst>
                  <a:ext uri="{FF2B5EF4-FFF2-40B4-BE49-F238E27FC236}">
                    <a16:creationId xmlns:a16="http://schemas.microsoft.com/office/drawing/2014/main" id="{461340D7-7BD0-0589-EB91-0A1391DD0C02}"/>
                  </a:ext>
                </a:extLst>
              </p:cNvPr>
              <p:cNvPicPr/>
              <p:nvPr/>
            </p:nvPicPr>
            <p:blipFill>
              <a:blip r:embed="rId6"/>
              <a:stretch>
                <a:fillRect/>
              </a:stretch>
            </p:blipFill>
            <p:spPr>
              <a:xfrm>
                <a:off x="2603880" y="1338120"/>
                <a:ext cx="7168320" cy="3664800"/>
              </a:xfrm>
              <a:prstGeom prst="rect">
                <a:avLst/>
              </a:prstGeom>
            </p:spPr>
          </p:pic>
        </mc:Fallback>
      </mc:AlternateContent>
    </p:spTree>
    <p:extLst>
      <p:ext uri="{BB962C8B-B14F-4D97-AF65-F5344CB8AC3E}">
        <p14:creationId xmlns:p14="http://schemas.microsoft.com/office/powerpoint/2010/main" val="942357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1.4</a:t>
            </a:r>
          </a:p>
          <a:p>
            <a:pPr algn="ctr"/>
            <a:r>
              <a:rPr lang="es-ES" sz="2400" dirty="0"/>
              <a:t>Métricas</a:t>
            </a:r>
          </a:p>
        </p:txBody>
      </p:sp>
      <p:pic>
        <p:nvPicPr>
          <p:cNvPr id="5" name="Imagen 4">
            <a:extLst>
              <a:ext uri="{FF2B5EF4-FFF2-40B4-BE49-F238E27FC236}">
                <a16:creationId xmlns:a16="http://schemas.microsoft.com/office/drawing/2014/main" id="{EE0DD942-F2AA-4A3A-91C5-A188626D9ACF}"/>
              </a:ext>
            </a:extLst>
          </p:cNvPr>
          <p:cNvPicPr>
            <a:picLocks noChangeAspect="1"/>
          </p:cNvPicPr>
          <p:nvPr/>
        </p:nvPicPr>
        <p:blipFill>
          <a:blip r:embed="rId3"/>
          <a:stretch>
            <a:fillRect/>
          </a:stretch>
        </p:blipFill>
        <p:spPr>
          <a:xfrm>
            <a:off x="6096001" y="1572955"/>
            <a:ext cx="2896638" cy="2814517"/>
          </a:xfrm>
          <a:prstGeom prst="rect">
            <a:avLst/>
          </a:prstGeom>
        </p:spPr>
      </p:pic>
      <p:pic>
        <p:nvPicPr>
          <p:cNvPr id="7" name="Imagen 6">
            <a:extLst>
              <a:ext uri="{FF2B5EF4-FFF2-40B4-BE49-F238E27FC236}">
                <a16:creationId xmlns:a16="http://schemas.microsoft.com/office/drawing/2014/main" id="{377CCD7D-0500-4679-B0BC-1F0563924221}"/>
              </a:ext>
            </a:extLst>
          </p:cNvPr>
          <p:cNvPicPr>
            <a:picLocks noChangeAspect="1"/>
          </p:cNvPicPr>
          <p:nvPr/>
        </p:nvPicPr>
        <p:blipFill>
          <a:blip r:embed="rId4"/>
          <a:stretch>
            <a:fillRect/>
          </a:stretch>
        </p:blipFill>
        <p:spPr>
          <a:xfrm>
            <a:off x="9130649" y="1585482"/>
            <a:ext cx="2896638" cy="2777086"/>
          </a:xfrm>
          <a:prstGeom prst="rect">
            <a:avLst/>
          </a:prstGeom>
        </p:spPr>
      </p:pic>
      <p:pic>
        <p:nvPicPr>
          <p:cNvPr id="8" name="Imagen 7">
            <a:extLst>
              <a:ext uri="{FF2B5EF4-FFF2-40B4-BE49-F238E27FC236}">
                <a16:creationId xmlns:a16="http://schemas.microsoft.com/office/drawing/2014/main" id="{33DB159A-8DC8-4547-9175-2E8B623992C2}"/>
              </a:ext>
            </a:extLst>
          </p:cNvPr>
          <p:cNvPicPr>
            <a:picLocks noChangeAspect="1"/>
          </p:cNvPicPr>
          <p:nvPr/>
        </p:nvPicPr>
        <p:blipFill>
          <a:blip r:embed="rId5"/>
          <a:stretch>
            <a:fillRect/>
          </a:stretch>
        </p:blipFill>
        <p:spPr>
          <a:xfrm>
            <a:off x="6984432" y="4711709"/>
            <a:ext cx="4292434" cy="91539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Entrada de lápiz 1">
                <a:extLst>
                  <a:ext uri="{FF2B5EF4-FFF2-40B4-BE49-F238E27FC236}">
                    <a16:creationId xmlns:a16="http://schemas.microsoft.com/office/drawing/2014/main" id="{5CCE920D-82F7-625D-E46E-3019EFBD76A2}"/>
                  </a:ext>
                </a:extLst>
              </p14:cNvPr>
              <p14:cNvContentPartPr/>
              <p14:nvPr/>
            </p14:nvContentPartPr>
            <p14:xfrm>
              <a:off x="11391120" y="4757760"/>
              <a:ext cx="175320" cy="393840"/>
            </p14:xfrm>
          </p:contentPart>
        </mc:Choice>
        <mc:Fallback>
          <p:pic>
            <p:nvPicPr>
              <p:cNvPr id="2" name="Entrada de lápiz 1">
                <a:extLst>
                  <a:ext uri="{FF2B5EF4-FFF2-40B4-BE49-F238E27FC236}">
                    <a16:creationId xmlns:a16="http://schemas.microsoft.com/office/drawing/2014/main" id="{5CCE920D-82F7-625D-E46E-3019EFBD76A2}"/>
                  </a:ext>
                </a:extLst>
              </p:cNvPr>
              <p:cNvPicPr/>
              <p:nvPr/>
            </p:nvPicPr>
            <p:blipFill>
              <a:blip r:embed="rId7"/>
              <a:stretch>
                <a:fillRect/>
              </a:stretch>
            </p:blipFill>
            <p:spPr>
              <a:xfrm>
                <a:off x="11381760" y="4748400"/>
                <a:ext cx="194040" cy="412560"/>
              </a:xfrm>
              <a:prstGeom prst="rect">
                <a:avLst/>
              </a:prstGeom>
            </p:spPr>
          </p:pic>
        </mc:Fallback>
      </mc:AlternateContent>
    </p:spTree>
    <p:extLst>
      <p:ext uri="{BB962C8B-B14F-4D97-AF65-F5344CB8AC3E}">
        <p14:creationId xmlns:p14="http://schemas.microsoft.com/office/powerpoint/2010/main" val="2946511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35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15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096000" y="1484784"/>
            <a:ext cx="5832648" cy="1754326"/>
          </a:xfrm>
          <a:prstGeom prst="rect">
            <a:avLst/>
          </a:prstGeom>
          <a:noFill/>
        </p:spPr>
        <p:txBody>
          <a:bodyPr wrap="square" rtlCol="0">
            <a:spAutoFit/>
          </a:bodyPr>
          <a:lstStyle/>
          <a:p>
            <a:pPr algn="l"/>
            <a:r>
              <a:rPr lang="es-ES" b="1" i="0" dirty="0">
                <a:solidFill>
                  <a:schemeClr val="bg1"/>
                </a:solidFill>
                <a:effectLst/>
                <a:latin typeface="+mj-lt"/>
              </a:rPr>
              <a:t>Supuesto:</a:t>
            </a:r>
            <a:r>
              <a:rPr lang="es-ES" b="0" i="0" dirty="0">
                <a:solidFill>
                  <a:schemeClr val="bg1"/>
                </a:solidFill>
                <a:effectLst/>
                <a:latin typeface="+mj-lt"/>
              </a:rPr>
              <a:t> Bob ha creado su propia empresa de móviles.</a:t>
            </a:r>
          </a:p>
          <a:p>
            <a:pPr algn="l"/>
            <a:r>
              <a:rPr lang="es-ES" b="1" dirty="0">
                <a:solidFill>
                  <a:schemeClr val="bg1"/>
                </a:solidFill>
                <a:latin typeface="+mj-lt"/>
              </a:rPr>
              <a:t>Objetivo:</a:t>
            </a:r>
            <a:r>
              <a:rPr lang="es-ES" dirty="0">
                <a:solidFill>
                  <a:schemeClr val="bg1"/>
                </a:solidFill>
                <a:latin typeface="+mj-lt"/>
              </a:rPr>
              <a:t> Determinar el </a:t>
            </a:r>
            <a:r>
              <a:rPr lang="es-ES" b="0" i="0" dirty="0">
                <a:solidFill>
                  <a:schemeClr val="bg1"/>
                </a:solidFill>
                <a:effectLst/>
                <a:latin typeface="+mj-lt"/>
              </a:rPr>
              <a:t>precio de los móviles que fabrica. </a:t>
            </a:r>
          </a:p>
          <a:p>
            <a:pPr algn="l"/>
            <a:r>
              <a:rPr lang="es-ES" b="1" i="0" dirty="0">
                <a:solidFill>
                  <a:schemeClr val="bg1"/>
                </a:solidFill>
                <a:effectLst/>
                <a:latin typeface="+mj-lt"/>
              </a:rPr>
              <a:t>Herramienta:</a:t>
            </a:r>
            <a:r>
              <a:rPr lang="es-ES" b="0" i="0" dirty="0">
                <a:solidFill>
                  <a:schemeClr val="bg1"/>
                </a:solidFill>
                <a:effectLst/>
                <a:latin typeface="+mj-lt"/>
              </a:rPr>
              <a:t> Datos de ventas de teléfonos móviles de varias empresas.</a:t>
            </a:r>
          </a:p>
          <a:p>
            <a:pPr algn="l"/>
            <a:endParaRPr lang="es-ES" b="0" i="0" dirty="0">
              <a:solidFill>
                <a:schemeClr val="bg1"/>
              </a:solidFill>
              <a:effectLst/>
              <a:latin typeface="+mj-lt"/>
            </a:endParaRPr>
          </a:p>
          <a:p>
            <a:endParaRPr lang="en-GB" dirty="0"/>
          </a:p>
        </p:txBody>
      </p:sp>
      <p:pic>
        <p:nvPicPr>
          <p:cNvPr id="9" name="Imagen 8">
            <a:extLst>
              <a:ext uri="{FF2B5EF4-FFF2-40B4-BE49-F238E27FC236}">
                <a16:creationId xmlns:a16="http://schemas.microsoft.com/office/drawing/2014/main" id="{98DE18EE-97AE-47B8-AF0A-3E6D27B9C756}"/>
              </a:ext>
            </a:extLst>
          </p:cNvPr>
          <p:cNvPicPr>
            <a:picLocks noChangeAspect="1"/>
          </p:cNvPicPr>
          <p:nvPr/>
        </p:nvPicPr>
        <p:blipFill>
          <a:blip r:embed="rId3"/>
          <a:stretch>
            <a:fillRect/>
          </a:stretch>
        </p:blipFill>
        <p:spPr>
          <a:xfrm>
            <a:off x="6168008" y="2956398"/>
            <a:ext cx="5728099" cy="945203"/>
          </a:xfrm>
          <a:prstGeom prst="rect">
            <a:avLst/>
          </a:prstGeom>
        </p:spPr>
      </p:pic>
      <p:sp>
        <p:nvSpPr>
          <p:cNvPr id="10" name="CuadroTexto 9">
            <a:extLst>
              <a:ext uri="{FF2B5EF4-FFF2-40B4-BE49-F238E27FC236}">
                <a16:creationId xmlns:a16="http://schemas.microsoft.com/office/drawing/2014/main" id="{62AEF24E-9E20-429E-91E4-1C24290034B8}"/>
              </a:ext>
            </a:extLst>
          </p:cNvPr>
          <p:cNvSpPr txBox="1"/>
          <p:nvPr/>
        </p:nvSpPr>
        <p:spPr>
          <a:xfrm>
            <a:off x="6096000" y="4172886"/>
            <a:ext cx="5400600" cy="1200329"/>
          </a:xfrm>
          <a:prstGeom prst="rect">
            <a:avLst/>
          </a:prstGeom>
          <a:noFill/>
        </p:spPr>
        <p:txBody>
          <a:bodyPr wrap="square" rtlCol="0">
            <a:spAutoFit/>
          </a:bodyPr>
          <a:lstStyle/>
          <a:p>
            <a:pPr marL="342900" indent="-342900">
              <a:buFont typeface="Arial" panose="020B0604020202020204" pitchFamily="34" charset="0"/>
              <a:buChar char="•"/>
            </a:pPr>
            <a:r>
              <a:rPr lang="es-ES" dirty="0">
                <a:solidFill>
                  <a:schemeClr val="bg1"/>
                </a:solidFill>
              </a:rPr>
              <a:t>Datos de </a:t>
            </a:r>
            <a:r>
              <a:rPr lang="es-ES" dirty="0" err="1">
                <a:solidFill>
                  <a:schemeClr val="bg1"/>
                </a:solidFill>
              </a:rPr>
              <a:t>Kaggle</a:t>
            </a:r>
            <a:endParaRPr lang="es-ES" dirty="0">
              <a:solidFill>
                <a:schemeClr val="bg1"/>
              </a:solidFill>
            </a:endParaRPr>
          </a:p>
          <a:p>
            <a:pPr marL="342900" indent="-342900">
              <a:buFont typeface="Arial" panose="020B0604020202020204" pitchFamily="34" charset="0"/>
              <a:buChar char="•"/>
            </a:pPr>
            <a:r>
              <a:rPr lang="es-ES" dirty="0">
                <a:solidFill>
                  <a:schemeClr val="bg1"/>
                </a:solidFill>
              </a:rPr>
              <a:t>Problema de clasificación/</a:t>
            </a:r>
            <a:r>
              <a:rPr lang="es-ES" dirty="0" err="1">
                <a:solidFill>
                  <a:schemeClr val="bg1"/>
                </a:solidFill>
              </a:rPr>
              <a:t>clustering</a:t>
            </a:r>
            <a:endParaRPr lang="es-ES" dirty="0">
              <a:solidFill>
                <a:schemeClr val="bg1"/>
              </a:solidFill>
            </a:endParaRPr>
          </a:p>
          <a:p>
            <a:pPr marL="342900" indent="-342900">
              <a:buFont typeface="Arial" panose="020B0604020202020204" pitchFamily="34" charset="0"/>
              <a:buChar char="•"/>
            </a:pPr>
            <a:r>
              <a:rPr lang="en-GB" dirty="0">
                <a:solidFill>
                  <a:schemeClr val="bg1"/>
                </a:solidFill>
              </a:rPr>
              <a:t>Variables </a:t>
            </a:r>
            <a:r>
              <a:rPr lang="en-GB" dirty="0" err="1">
                <a:solidFill>
                  <a:schemeClr val="bg1"/>
                </a:solidFill>
              </a:rPr>
              <a:t>intercorrelacionadas</a:t>
            </a:r>
            <a:endParaRPr lang="en-GB" dirty="0">
              <a:solidFill>
                <a:schemeClr val="bg1"/>
              </a:solidFill>
            </a:endParaRPr>
          </a:p>
          <a:p>
            <a:pPr marL="342900" indent="-342900">
              <a:buFont typeface="+mj-lt"/>
              <a:buAutoNum type="arabicPeriod"/>
            </a:pPr>
            <a:endParaRPr lang="en-GB" dirty="0"/>
          </a:p>
        </p:txBody>
      </p:sp>
    </p:spTree>
    <p:extLst>
      <p:ext uri="{BB962C8B-B14F-4D97-AF65-F5344CB8AC3E}">
        <p14:creationId xmlns:p14="http://schemas.microsoft.com/office/powerpoint/2010/main" val="200412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096000" y="1268760"/>
            <a:ext cx="5760640" cy="5970865"/>
          </a:xfrm>
          <a:prstGeom prst="rect">
            <a:avLst/>
          </a:prstGeom>
          <a:noFill/>
        </p:spPr>
        <p:txBody>
          <a:bodyPr wrap="square" rtlCol="0">
            <a:spAutoFit/>
          </a:bodyPr>
          <a:lstStyle/>
          <a:p>
            <a:pPr algn="l"/>
            <a:r>
              <a:rPr lang="en-GB" sz="1400" b="0" i="0" dirty="0">
                <a:solidFill>
                  <a:srgbClr val="000000"/>
                </a:solidFill>
                <a:effectLst/>
                <a:latin typeface="+mj-lt"/>
              </a:rPr>
              <a:t>Las variables </a:t>
            </a:r>
            <a:r>
              <a:rPr lang="en-GB" sz="1400" b="0" i="0" dirty="0" err="1">
                <a:solidFill>
                  <a:srgbClr val="000000"/>
                </a:solidFill>
                <a:effectLst/>
                <a:latin typeface="+mj-lt"/>
              </a:rPr>
              <a:t>recopiladas</a:t>
            </a:r>
            <a:r>
              <a:rPr lang="en-GB" sz="1400" b="0" i="0" dirty="0">
                <a:solidFill>
                  <a:srgbClr val="000000"/>
                </a:solidFill>
                <a:effectLst/>
                <a:latin typeface="+mj-lt"/>
              </a:rPr>
              <a:t> por Bob son las </a:t>
            </a:r>
            <a:r>
              <a:rPr lang="en-GB" sz="1400" b="0" i="0" dirty="0" err="1">
                <a:solidFill>
                  <a:srgbClr val="000000"/>
                </a:solidFill>
                <a:effectLst/>
                <a:latin typeface="+mj-lt"/>
              </a:rPr>
              <a:t>siguientes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battery_power</a:t>
            </a:r>
            <a:r>
              <a:rPr lang="en-GB" sz="1400" b="0" i="0" dirty="0">
                <a:solidFill>
                  <a:srgbClr val="000000"/>
                </a:solidFill>
                <a:effectLst/>
                <a:latin typeface="+mj-lt"/>
              </a:rPr>
              <a:t>: </a:t>
            </a:r>
            <a:r>
              <a:rPr lang="en-GB" sz="1400" b="0" i="0" dirty="0" err="1">
                <a:solidFill>
                  <a:srgbClr val="000000"/>
                </a:solidFill>
                <a:effectLst/>
                <a:latin typeface="+mj-lt"/>
              </a:rPr>
              <a:t>Energía</a:t>
            </a:r>
            <a:r>
              <a:rPr lang="en-GB" sz="1400" b="0" i="0" dirty="0">
                <a:solidFill>
                  <a:srgbClr val="000000"/>
                </a:solidFill>
                <a:effectLst/>
                <a:latin typeface="+mj-lt"/>
              </a:rPr>
              <a:t> total que la </a:t>
            </a:r>
            <a:r>
              <a:rPr lang="en-GB" sz="1400" b="0" i="0" dirty="0" err="1">
                <a:solidFill>
                  <a:srgbClr val="000000"/>
                </a:solidFill>
                <a:effectLst/>
                <a:latin typeface="+mj-lt"/>
              </a:rPr>
              <a:t>batería</a:t>
            </a:r>
            <a:r>
              <a:rPr lang="en-GB" sz="1400" b="0" i="0" dirty="0">
                <a:solidFill>
                  <a:srgbClr val="000000"/>
                </a:solidFill>
                <a:effectLst/>
                <a:latin typeface="+mj-lt"/>
              </a:rPr>
              <a:t> </a:t>
            </a:r>
            <a:r>
              <a:rPr lang="en-GB" sz="1400" b="0" i="0" dirty="0" err="1">
                <a:solidFill>
                  <a:srgbClr val="000000"/>
                </a:solidFill>
                <a:effectLst/>
                <a:latin typeface="+mj-lt"/>
              </a:rPr>
              <a:t>puede</a:t>
            </a:r>
            <a:r>
              <a:rPr lang="en-GB" sz="1400" b="0" i="0" dirty="0">
                <a:solidFill>
                  <a:srgbClr val="000000"/>
                </a:solidFill>
                <a:effectLst/>
                <a:latin typeface="+mj-lt"/>
              </a:rPr>
              <a:t> </a:t>
            </a:r>
            <a:r>
              <a:rPr lang="en-GB" sz="1400" b="0" i="0" dirty="0" err="1">
                <a:solidFill>
                  <a:srgbClr val="000000"/>
                </a:solidFill>
                <a:effectLst/>
                <a:latin typeface="+mj-lt"/>
              </a:rPr>
              <a:t>almacenar</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una </a:t>
            </a:r>
            <a:r>
              <a:rPr lang="en-GB" sz="1400" b="0" i="0" dirty="0" err="1">
                <a:solidFill>
                  <a:srgbClr val="000000"/>
                </a:solidFill>
                <a:effectLst/>
                <a:latin typeface="+mj-lt"/>
              </a:rPr>
              <a:t>carga</a:t>
            </a:r>
            <a:r>
              <a:rPr lang="en-GB" sz="1400" b="0" i="0" dirty="0">
                <a:solidFill>
                  <a:srgbClr val="000000"/>
                </a:solidFill>
                <a:effectLst/>
                <a:latin typeface="+mj-lt"/>
              </a:rPr>
              <a:t> </a:t>
            </a:r>
            <a:r>
              <a:rPr lang="en-GB" sz="1400" b="0" i="0" dirty="0" err="1">
                <a:solidFill>
                  <a:srgbClr val="000000"/>
                </a:solidFill>
                <a:effectLst/>
                <a:latin typeface="+mj-lt"/>
              </a:rPr>
              <a:t>medido</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mAh</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blue</a:t>
            </a:r>
            <a:r>
              <a:rPr lang="en-GB" sz="1400" b="0" i="0" dirty="0">
                <a:solidFill>
                  <a:srgbClr val="000000"/>
                </a:solidFill>
                <a:effectLst/>
                <a:latin typeface="+mj-lt"/>
              </a:rPr>
              <a:t>: Tiene Bluetooth o no.</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clock_speed</a:t>
            </a:r>
            <a:r>
              <a:rPr lang="en-GB" sz="1400" b="0" i="0" dirty="0">
                <a:solidFill>
                  <a:srgbClr val="000000"/>
                </a:solidFill>
                <a:effectLst/>
                <a:latin typeface="+mj-lt"/>
              </a:rPr>
              <a:t>: </a:t>
            </a:r>
            <a:r>
              <a:rPr lang="en-GB" sz="1400" b="0" i="0" dirty="0" err="1">
                <a:solidFill>
                  <a:srgbClr val="000000"/>
                </a:solidFill>
                <a:effectLst/>
                <a:latin typeface="+mj-lt"/>
              </a:rPr>
              <a:t>Velocidad</a:t>
            </a:r>
            <a:r>
              <a:rPr lang="en-GB" sz="1400" b="0" i="0" dirty="0">
                <a:solidFill>
                  <a:srgbClr val="000000"/>
                </a:solidFill>
                <a:effectLst/>
                <a:latin typeface="+mj-lt"/>
              </a:rPr>
              <a:t> a la que el </a:t>
            </a:r>
            <a:r>
              <a:rPr lang="en-GB" sz="1400" b="0" i="0" dirty="0" err="1">
                <a:solidFill>
                  <a:srgbClr val="000000"/>
                </a:solidFill>
                <a:effectLst/>
                <a:latin typeface="+mj-lt"/>
              </a:rPr>
              <a:t>microprocesador</a:t>
            </a:r>
            <a:r>
              <a:rPr lang="en-GB" sz="1400" b="0" i="0" dirty="0">
                <a:solidFill>
                  <a:srgbClr val="000000"/>
                </a:solidFill>
                <a:effectLst/>
                <a:latin typeface="+mj-lt"/>
              </a:rPr>
              <a:t> </a:t>
            </a:r>
            <a:r>
              <a:rPr lang="en-GB" sz="1400" b="0" i="0" dirty="0" err="1">
                <a:solidFill>
                  <a:srgbClr val="000000"/>
                </a:solidFill>
                <a:effectLst/>
                <a:latin typeface="+mj-lt"/>
              </a:rPr>
              <a:t>ejecuta</a:t>
            </a:r>
            <a:r>
              <a:rPr lang="en-GB" sz="1400" b="0" i="0" dirty="0">
                <a:solidFill>
                  <a:srgbClr val="000000"/>
                </a:solidFill>
                <a:effectLst/>
                <a:latin typeface="+mj-lt"/>
              </a:rPr>
              <a:t> las </a:t>
            </a:r>
            <a:r>
              <a:rPr lang="en-GB" sz="1400" b="0" i="0" dirty="0" err="1">
                <a:solidFill>
                  <a:srgbClr val="000000"/>
                </a:solidFill>
                <a:effectLst/>
                <a:latin typeface="+mj-lt"/>
              </a:rPr>
              <a:t>instrucciones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dual_sim</a:t>
            </a:r>
            <a:r>
              <a:rPr lang="en-GB" sz="1400" b="0" i="0" dirty="0">
                <a:solidFill>
                  <a:srgbClr val="000000"/>
                </a:solidFill>
                <a:effectLst/>
                <a:latin typeface="+mj-lt"/>
              </a:rPr>
              <a:t>: Tiene Dual SIM o no.</a:t>
            </a:r>
          </a:p>
          <a:p>
            <a:pPr algn="l">
              <a:buFont typeface="Arial" panose="020B0604020202020204" pitchFamily="34" charset="0"/>
              <a:buChar char="•"/>
            </a:pPr>
            <a:r>
              <a:rPr lang="en-GB" sz="1400" b="1" i="0" dirty="0">
                <a:solidFill>
                  <a:srgbClr val="000000"/>
                </a:solidFill>
                <a:effectLst/>
                <a:latin typeface="+mj-lt"/>
              </a:rPr>
              <a:t> fc</a:t>
            </a:r>
            <a:r>
              <a:rPr lang="en-GB" sz="1400" b="0" i="0" dirty="0">
                <a:solidFill>
                  <a:srgbClr val="000000"/>
                </a:solidFill>
                <a:effectLst/>
                <a:latin typeface="+mj-lt"/>
              </a:rPr>
              <a:t>: Mega pixels de la </a:t>
            </a:r>
            <a:r>
              <a:rPr lang="en-GB" sz="1400" b="0" i="0" dirty="0" err="1">
                <a:solidFill>
                  <a:srgbClr val="000000"/>
                </a:solidFill>
                <a:effectLst/>
                <a:latin typeface="+mj-lt"/>
              </a:rPr>
              <a:t>cámara</a:t>
            </a:r>
            <a:r>
              <a:rPr lang="en-GB" sz="1400" b="0" i="0" dirty="0">
                <a:solidFill>
                  <a:srgbClr val="000000"/>
                </a:solidFill>
                <a:effectLst/>
                <a:latin typeface="+mj-lt"/>
              </a:rPr>
              <a:t> frontal.</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four_g</a:t>
            </a:r>
            <a:r>
              <a:rPr lang="en-GB" sz="1400" b="0" i="0" dirty="0">
                <a:solidFill>
                  <a:srgbClr val="000000"/>
                </a:solidFill>
                <a:effectLst/>
                <a:latin typeface="+mj-lt"/>
              </a:rPr>
              <a:t>: Tiene 4G o no.</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int_memory</a:t>
            </a:r>
            <a:r>
              <a:rPr lang="en-GB" sz="1400" b="0" i="0" dirty="0">
                <a:solidFill>
                  <a:srgbClr val="000000"/>
                </a:solidFill>
                <a:effectLst/>
                <a:latin typeface="+mj-lt"/>
              </a:rPr>
              <a:t>: Memoria interna </a:t>
            </a:r>
            <a:r>
              <a:rPr lang="en-GB" sz="1400" b="0" i="0" dirty="0" err="1">
                <a:solidFill>
                  <a:srgbClr val="000000"/>
                </a:solidFill>
                <a:effectLst/>
                <a:latin typeface="+mj-lt"/>
              </a:rPr>
              <a:t>en</a:t>
            </a:r>
            <a:r>
              <a:rPr lang="en-GB" sz="1400" b="0" i="0" dirty="0">
                <a:solidFill>
                  <a:srgbClr val="000000"/>
                </a:solidFill>
                <a:effectLst/>
                <a:latin typeface="+mj-lt"/>
              </a:rPr>
              <a:t> Gigabytes.</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m_dep</a:t>
            </a:r>
            <a:r>
              <a:rPr lang="en-GB" sz="1400" b="0" i="0" dirty="0">
                <a:solidFill>
                  <a:srgbClr val="000000"/>
                </a:solidFill>
                <a:effectLst/>
                <a:latin typeface="+mj-lt"/>
              </a:rPr>
              <a:t>: </a:t>
            </a:r>
            <a:r>
              <a:rPr lang="en-GB" sz="1400" b="0" i="0" dirty="0" err="1">
                <a:solidFill>
                  <a:srgbClr val="000000"/>
                </a:solidFill>
                <a:effectLst/>
                <a:latin typeface="+mj-lt"/>
              </a:rPr>
              <a:t>Profundidad</a:t>
            </a:r>
            <a:r>
              <a:rPr lang="en-GB" sz="1400" b="0" i="0" dirty="0">
                <a:solidFill>
                  <a:srgbClr val="000000"/>
                </a:solidFill>
                <a:effectLst/>
                <a:latin typeface="+mj-lt"/>
              </a:rPr>
              <a:t>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mobile_wt</a:t>
            </a:r>
            <a:r>
              <a:rPr lang="en-GB" sz="1400" b="0" i="0" dirty="0">
                <a:solidFill>
                  <a:srgbClr val="000000"/>
                </a:solidFill>
                <a:effectLst/>
                <a:latin typeface="+mj-lt"/>
              </a:rPr>
              <a:t>: Peso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gramos</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n_cores</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a:t>
            </a:r>
            <a:r>
              <a:rPr lang="en-GB" sz="1400" b="0" i="0" dirty="0" err="1">
                <a:solidFill>
                  <a:srgbClr val="000000"/>
                </a:solidFill>
                <a:effectLst/>
                <a:latin typeface="+mj-lt"/>
              </a:rPr>
              <a:t>núcleos</a:t>
            </a:r>
            <a:r>
              <a:rPr lang="en-GB" sz="1400" b="0" i="0" dirty="0">
                <a:solidFill>
                  <a:srgbClr val="000000"/>
                </a:solidFill>
                <a:effectLst/>
                <a:latin typeface="+mj-lt"/>
              </a:rPr>
              <a:t> del </a:t>
            </a:r>
            <a:r>
              <a:rPr lang="en-GB" sz="1400" b="0" i="0" dirty="0" err="1">
                <a:solidFill>
                  <a:srgbClr val="000000"/>
                </a:solidFill>
                <a:effectLst/>
                <a:latin typeface="+mj-lt"/>
              </a:rPr>
              <a:t>procesador</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pc</a:t>
            </a:r>
            <a:r>
              <a:rPr lang="en-GB" sz="1400" b="0" i="0" dirty="0">
                <a:solidFill>
                  <a:srgbClr val="000000"/>
                </a:solidFill>
                <a:effectLst/>
                <a:latin typeface="+mj-lt"/>
              </a:rPr>
              <a:t>: Mega pixels de la </a:t>
            </a:r>
            <a:r>
              <a:rPr lang="en-GB" sz="1400" b="0" i="0" dirty="0" err="1">
                <a:solidFill>
                  <a:srgbClr val="000000"/>
                </a:solidFill>
                <a:effectLst/>
                <a:latin typeface="+mj-lt"/>
              </a:rPr>
              <a:t>cámara</a:t>
            </a:r>
            <a:r>
              <a:rPr lang="en-GB" sz="1400" b="0" i="0" dirty="0">
                <a:solidFill>
                  <a:srgbClr val="000000"/>
                </a:solidFill>
                <a:effectLst/>
                <a:latin typeface="+mj-lt"/>
              </a:rPr>
              <a:t> principal.</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px_height</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pixels de </a:t>
            </a:r>
            <a:r>
              <a:rPr lang="en-GB" sz="1400" b="0" i="0" dirty="0" err="1">
                <a:solidFill>
                  <a:srgbClr val="000000"/>
                </a:solidFill>
                <a:effectLst/>
                <a:latin typeface="+mj-lt"/>
              </a:rPr>
              <a:t>resolución</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altura</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px_width</a:t>
            </a:r>
            <a:r>
              <a:rPr lang="en-GB" sz="1400" b="0" i="0" dirty="0">
                <a:solidFill>
                  <a:srgbClr val="000000"/>
                </a:solidFill>
                <a:effectLst/>
                <a:latin typeface="+mj-lt"/>
              </a:rPr>
              <a:t>: </a:t>
            </a:r>
            <a:r>
              <a:rPr lang="en-GB" sz="1400" b="0" i="0" dirty="0" err="1">
                <a:solidFill>
                  <a:srgbClr val="000000"/>
                </a:solidFill>
                <a:effectLst/>
                <a:latin typeface="+mj-lt"/>
              </a:rPr>
              <a:t>Número</a:t>
            </a:r>
            <a:r>
              <a:rPr lang="en-GB" sz="1400" b="0" i="0" dirty="0">
                <a:solidFill>
                  <a:srgbClr val="000000"/>
                </a:solidFill>
                <a:effectLst/>
                <a:latin typeface="+mj-lt"/>
              </a:rPr>
              <a:t> de pixels de </a:t>
            </a:r>
            <a:r>
              <a:rPr lang="en-GB" sz="1400" b="0" i="0" dirty="0" err="1">
                <a:solidFill>
                  <a:srgbClr val="000000"/>
                </a:solidFill>
                <a:effectLst/>
                <a:latin typeface="+mj-lt"/>
              </a:rPr>
              <a:t>resolución</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a:t>
            </a:r>
            <a:r>
              <a:rPr lang="en-GB" sz="1400" b="0" i="0" dirty="0" err="1">
                <a:solidFill>
                  <a:srgbClr val="000000"/>
                </a:solidFill>
                <a:effectLst/>
                <a:latin typeface="+mj-lt"/>
              </a:rPr>
              <a:t>anchura</a:t>
            </a:r>
            <a:r>
              <a:rPr lang="en-GB" sz="1400" b="0" i="0" dirty="0">
                <a:solidFill>
                  <a:srgbClr val="000000"/>
                </a:solidFill>
                <a:effectLst/>
                <a:latin typeface="+mj-lt"/>
              </a:rPr>
              <a:t>.</a:t>
            </a:r>
          </a:p>
          <a:p>
            <a:pPr algn="l">
              <a:buFont typeface="Arial" panose="020B0604020202020204" pitchFamily="34" charset="0"/>
              <a:buChar char="•"/>
            </a:pPr>
            <a:r>
              <a:rPr lang="en-GB" sz="1400" b="1" i="0" dirty="0">
                <a:solidFill>
                  <a:srgbClr val="000000"/>
                </a:solidFill>
                <a:effectLst/>
                <a:latin typeface="+mj-lt"/>
              </a:rPr>
              <a:t> ram</a:t>
            </a:r>
            <a:r>
              <a:rPr lang="en-GB" sz="1400" b="0" i="0" dirty="0">
                <a:solidFill>
                  <a:srgbClr val="000000"/>
                </a:solidFill>
                <a:effectLst/>
                <a:latin typeface="+mj-lt"/>
              </a:rPr>
              <a:t>: Random Access Memory </a:t>
            </a:r>
            <a:r>
              <a:rPr lang="en-GB" sz="1400" b="0" i="0" dirty="0" err="1">
                <a:solidFill>
                  <a:srgbClr val="000000"/>
                </a:solidFill>
                <a:effectLst/>
                <a:latin typeface="+mj-lt"/>
              </a:rPr>
              <a:t>en</a:t>
            </a:r>
            <a:r>
              <a:rPr lang="en-GB" sz="1400" b="0" i="0" dirty="0">
                <a:solidFill>
                  <a:srgbClr val="000000"/>
                </a:solidFill>
                <a:effectLst/>
                <a:latin typeface="+mj-lt"/>
              </a:rPr>
              <a:t> Mega Bytes.</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sc_h</a:t>
            </a:r>
            <a:r>
              <a:rPr lang="en-GB" sz="1400" b="0" i="0" dirty="0">
                <a:solidFill>
                  <a:srgbClr val="000000"/>
                </a:solidFill>
                <a:effectLst/>
                <a:latin typeface="+mj-lt"/>
              </a:rPr>
              <a:t>: Altura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sc_w</a:t>
            </a:r>
            <a:r>
              <a:rPr lang="en-GB" sz="1400" b="0" i="0" dirty="0">
                <a:solidFill>
                  <a:srgbClr val="000000"/>
                </a:solidFill>
                <a:effectLst/>
                <a:latin typeface="+mj-lt"/>
              </a:rPr>
              <a:t>: </a:t>
            </a:r>
            <a:r>
              <a:rPr lang="en-GB" sz="1400" b="0" i="0" dirty="0" err="1">
                <a:solidFill>
                  <a:srgbClr val="000000"/>
                </a:solidFill>
                <a:effectLst/>
                <a:latin typeface="+mj-lt"/>
              </a:rPr>
              <a:t>Anchura</a:t>
            </a:r>
            <a:r>
              <a:rPr lang="en-GB" sz="1400" b="0" i="0" dirty="0">
                <a:solidFill>
                  <a:srgbClr val="000000"/>
                </a:solidFill>
                <a:effectLst/>
                <a:latin typeface="+mj-lt"/>
              </a:rPr>
              <a:t> del </a:t>
            </a:r>
            <a:r>
              <a:rPr lang="en-GB" sz="1400" b="0" i="0" dirty="0" err="1">
                <a:solidFill>
                  <a:srgbClr val="000000"/>
                </a:solidFill>
                <a:effectLst/>
                <a:latin typeface="+mj-lt"/>
              </a:rPr>
              <a:t>móvil</a:t>
            </a:r>
            <a:r>
              <a:rPr lang="en-GB" sz="1400" b="0" i="0" dirty="0">
                <a:solidFill>
                  <a:srgbClr val="000000"/>
                </a:solidFill>
                <a:effectLst/>
                <a:latin typeface="+mj-lt"/>
              </a:rPr>
              <a:t> </a:t>
            </a:r>
            <a:r>
              <a:rPr lang="en-GB" sz="1400" b="0" i="0" dirty="0" err="1">
                <a:solidFill>
                  <a:srgbClr val="000000"/>
                </a:solidFill>
                <a:effectLst/>
                <a:latin typeface="+mj-lt"/>
              </a:rPr>
              <a:t>en</a:t>
            </a:r>
            <a:r>
              <a:rPr lang="en-GB" sz="1400" b="0" i="0" dirty="0">
                <a:solidFill>
                  <a:srgbClr val="000000"/>
                </a:solidFill>
                <a:effectLst/>
                <a:latin typeface="+mj-lt"/>
              </a:rPr>
              <a:t> cm.</a:t>
            </a:r>
          </a:p>
          <a:p>
            <a:pPr algn="l">
              <a:buFont typeface="Arial" panose="020B0604020202020204" pitchFamily="34" charset="0"/>
              <a:buChar char="•"/>
            </a:pPr>
            <a:r>
              <a:rPr lang="en-GB" sz="1400" b="1" i="0" dirty="0">
                <a:solidFill>
                  <a:srgbClr val="000000"/>
                </a:solidFill>
                <a:effectLst/>
                <a:latin typeface="+mj-lt"/>
              </a:rPr>
              <a:t> </a:t>
            </a:r>
            <a:r>
              <a:rPr lang="en-GB" sz="1400" b="1" i="0" dirty="0" err="1">
                <a:solidFill>
                  <a:srgbClr val="000000"/>
                </a:solidFill>
                <a:effectLst/>
                <a:latin typeface="+mj-lt"/>
              </a:rPr>
              <a:t>talk_time</a:t>
            </a:r>
            <a:r>
              <a:rPr lang="en-GB" sz="1400" b="0" i="0" dirty="0">
                <a:solidFill>
                  <a:srgbClr val="000000"/>
                </a:solidFill>
                <a:effectLst/>
                <a:latin typeface="+mj-lt"/>
              </a:rPr>
              <a:t>: </a:t>
            </a:r>
            <a:r>
              <a:rPr lang="en-GB" sz="1400" b="0" i="0" dirty="0" err="1">
                <a:solidFill>
                  <a:srgbClr val="000000"/>
                </a:solidFill>
                <a:effectLst/>
                <a:latin typeface="+mj-lt"/>
              </a:rPr>
              <a:t>Máximo</a:t>
            </a:r>
            <a:r>
              <a:rPr lang="en-GB" sz="1400" b="0" i="0" dirty="0">
                <a:solidFill>
                  <a:srgbClr val="000000"/>
                </a:solidFill>
                <a:effectLst/>
                <a:latin typeface="+mj-lt"/>
              </a:rPr>
              <a:t> </a:t>
            </a:r>
            <a:r>
              <a:rPr lang="en-GB" sz="1400" b="0" i="0" dirty="0" err="1">
                <a:solidFill>
                  <a:srgbClr val="000000"/>
                </a:solidFill>
                <a:effectLst/>
                <a:latin typeface="+mj-lt"/>
              </a:rPr>
              <a:t>tiempo</a:t>
            </a:r>
            <a:r>
              <a:rPr lang="en-GB" sz="1400" b="0" i="0" dirty="0">
                <a:solidFill>
                  <a:srgbClr val="000000"/>
                </a:solidFill>
                <a:effectLst/>
                <a:latin typeface="+mj-lt"/>
              </a:rPr>
              <a:t> de </a:t>
            </a:r>
            <a:r>
              <a:rPr lang="en-GB" sz="1400" b="0" i="0" dirty="0" err="1">
                <a:solidFill>
                  <a:srgbClr val="000000"/>
                </a:solidFill>
                <a:effectLst/>
                <a:latin typeface="+mj-lt"/>
              </a:rPr>
              <a:t>conversación</a:t>
            </a:r>
            <a:r>
              <a:rPr lang="en-GB" sz="1400" b="0" i="0" dirty="0">
                <a:solidFill>
                  <a:srgbClr val="000000"/>
                </a:solidFill>
                <a:effectLst/>
                <a:latin typeface="+mj-lt"/>
              </a:rPr>
              <a:t> con una </a:t>
            </a:r>
            <a:r>
              <a:rPr lang="en-GB" sz="1400" b="0" i="0" dirty="0" err="1">
                <a:solidFill>
                  <a:srgbClr val="000000"/>
                </a:solidFill>
                <a:effectLst/>
                <a:latin typeface="+mj-lt"/>
              </a:rPr>
              <a:t>caga</a:t>
            </a:r>
            <a:r>
              <a:rPr lang="en-GB" sz="1400" b="0" i="0" dirty="0">
                <a:solidFill>
                  <a:srgbClr val="000000"/>
                </a:solidFill>
                <a:effectLst/>
                <a:latin typeface="+mj-lt"/>
              </a:rPr>
              <a:t> de </a:t>
            </a:r>
            <a:r>
              <a:rPr lang="en-GB" sz="1400" b="0" i="0" dirty="0" err="1">
                <a:solidFill>
                  <a:srgbClr val="000000"/>
                </a:solidFill>
                <a:effectLst/>
                <a:latin typeface="+mj-lt"/>
              </a:rPr>
              <a:t>batería</a:t>
            </a:r>
            <a:r>
              <a:rPr lang="en-GB" sz="1400" b="0" i="0" dirty="0">
                <a:solidFill>
                  <a:srgbClr val="000000"/>
                </a:solidFill>
                <a:effectLst/>
                <a:latin typeface="+mj-lt"/>
              </a:rPr>
              <a:t>.</a:t>
            </a:r>
          </a:p>
          <a:p>
            <a:pPr algn="l">
              <a:buFont typeface="Arial" panose="020B0604020202020204" pitchFamily="34" charset="0"/>
              <a:buChar char="•"/>
            </a:pPr>
            <a:r>
              <a:rPr lang="en-GB" sz="1400" b="1" i="0" dirty="0" err="1">
                <a:solidFill>
                  <a:srgbClr val="000000"/>
                </a:solidFill>
                <a:effectLst/>
                <a:latin typeface="+mj-lt"/>
              </a:rPr>
              <a:t>three_g</a:t>
            </a:r>
            <a:r>
              <a:rPr lang="en-GB" sz="1400" b="0" i="0" dirty="0">
                <a:solidFill>
                  <a:srgbClr val="000000"/>
                </a:solidFill>
                <a:effectLst/>
                <a:latin typeface="+mj-lt"/>
              </a:rPr>
              <a:t>: Tiene 3G o no.</a:t>
            </a:r>
          </a:p>
          <a:p>
            <a:pPr algn="l">
              <a:buFont typeface="Arial" panose="020B0604020202020204" pitchFamily="34" charset="0"/>
              <a:buChar char="•"/>
            </a:pPr>
            <a:r>
              <a:rPr lang="en-GB" sz="1400" b="1" i="0" dirty="0" err="1">
                <a:solidFill>
                  <a:srgbClr val="000000"/>
                </a:solidFill>
                <a:effectLst/>
                <a:latin typeface="+mj-lt"/>
              </a:rPr>
              <a:t>touch_screen</a:t>
            </a:r>
            <a:r>
              <a:rPr lang="en-GB" sz="1400" b="0" i="0" dirty="0">
                <a:solidFill>
                  <a:srgbClr val="000000"/>
                </a:solidFill>
                <a:effectLst/>
                <a:latin typeface="+mj-lt"/>
              </a:rPr>
              <a:t>: Tiene </a:t>
            </a:r>
            <a:r>
              <a:rPr lang="en-GB" sz="1400" b="0" i="0" dirty="0" err="1">
                <a:solidFill>
                  <a:srgbClr val="000000"/>
                </a:solidFill>
                <a:effectLst/>
                <a:latin typeface="+mj-lt"/>
              </a:rPr>
              <a:t>pantalla</a:t>
            </a:r>
            <a:r>
              <a:rPr lang="en-GB" sz="1400" b="0" i="0" dirty="0">
                <a:solidFill>
                  <a:srgbClr val="000000"/>
                </a:solidFill>
                <a:effectLst/>
                <a:latin typeface="+mj-lt"/>
              </a:rPr>
              <a:t> </a:t>
            </a:r>
            <a:r>
              <a:rPr lang="en-GB" sz="1400" b="0" i="0" dirty="0" err="1">
                <a:solidFill>
                  <a:srgbClr val="000000"/>
                </a:solidFill>
                <a:effectLst/>
                <a:latin typeface="+mj-lt"/>
              </a:rPr>
              <a:t>táctil</a:t>
            </a:r>
            <a:r>
              <a:rPr lang="en-GB" sz="1400" b="0" i="0" dirty="0">
                <a:solidFill>
                  <a:srgbClr val="000000"/>
                </a:solidFill>
                <a:effectLst/>
                <a:latin typeface="+mj-lt"/>
              </a:rPr>
              <a:t> o no.</a:t>
            </a:r>
          </a:p>
          <a:p>
            <a:pPr algn="l">
              <a:buFont typeface="Arial" panose="020B0604020202020204" pitchFamily="34" charset="0"/>
              <a:buChar char="•"/>
            </a:pPr>
            <a:r>
              <a:rPr lang="en-GB" sz="1400" b="1" i="0" dirty="0" err="1">
                <a:solidFill>
                  <a:srgbClr val="000000"/>
                </a:solidFill>
                <a:effectLst/>
                <a:latin typeface="+mj-lt"/>
              </a:rPr>
              <a:t>wifi</a:t>
            </a:r>
            <a:r>
              <a:rPr lang="en-GB" sz="1400" b="0" i="0" dirty="0">
                <a:solidFill>
                  <a:srgbClr val="000000"/>
                </a:solidFill>
                <a:effectLst/>
                <a:latin typeface="+mj-lt"/>
              </a:rPr>
              <a:t>: Tiene </a:t>
            </a:r>
            <a:r>
              <a:rPr lang="en-GB" sz="1400" b="0" i="0" dirty="0" err="1">
                <a:solidFill>
                  <a:srgbClr val="000000"/>
                </a:solidFill>
                <a:effectLst/>
                <a:latin typeface="+mj-lt"/>
              </a:rPr>
              <a:t>wifi</a:t>
            </a:r>
            <a:r>
              <a:rPr lang="en-GB" sz="1400" b="0" i="0" dirty="0">
                <a:solidFill>
                  <a:srgbClr val="000000"/>
                </a:solidFill>
                <a:effectLst/>
                <a:latin typeface="+mj-lt"/>
              </a:rPr>
              <a:t> o no.</a:t>
            </a:r>
          </a:p>
          <a:p>
            <a:pPr algn="l">
              <a:buFont typeface="Arial" panose="020B0604020202020204" pitchFamily="34" charset="0"/>
              <a:buChar char="•"/>
            </a:pPr>
            <a:r>
              <a:rPr lang="en-GB" sz="1400" b="1" i="0" dirty="0" err="1">
                <a:solidFill>
                  <a:srgbClr val="000000"/>
                </a:solidFill>
                <a:effectLst/>
                <a:latin typeface="+mj-lt"/>
              </a:rPr>
              <a:t>price_range</a:t>
            </a:r>
            <a:r>
              <a:rPr lang="en-GB" sz="1400" b="0" i="0" dirty="0">
                <a:solidFill>
                  <a:srgbClr val="000000"/>
                </a:solidFill>
                <a:effectLst/>
                <a:latin typeface="+mj-lt"/>
              </a:rPr>
              <a:t>: Variable a </a:t>
            </a:r>
            <a:r>
              <a:rPr lang="en-GB" sz="1400" b="0" i="0" dirty="0" err="1">
                <a:solidFill>
                  <a:srgbClr val="000000"/>
                </a:solidFill>
                <a:effectLst/>
                <a:latin typeface="+mj-lt"/>
              </a:rPr>
              <a:t>predecir</a:t>
            </a:r>
            <a:r>
              <a:rPr lang="en-GB" sz="1400" b="0" i="0" dirty="0">
                <a:solidFill>
                  <a:srgbClr val="000000"/>
                </a:solidFill>
                <a:effectLst/>
                <a:latin typeface="+mj-lt"/>
              </a:rPr>
              <a:t> con </a:t>
            </a:r>
            <a:r>
              <a:rPr lang="en-GB" sz="1400" b="0" i="0" dirty="0" err="1">
                <a:solidFill>
                  <a:srgbClr val="000000"/>
                </a:solidFill>
                <a:effectLst/>
                <a:latin typeface="+mj-lt"/>
              </a:rPr>
              <a:t>valor</a:t>
            </a:r>
            <a:r>
              <a:rPr lang="en-GB" sz="1400" b="0" i="0" dirty="0">
                <a:solidFill>
                  <a:srgbClr val="000000"/>
                </a:solidFill>
                <a:effectLst/>
                <a:latin typeface="+mj-lt"/>
              </a:rPr>
              <a:t> of 0 (bajo </a:t>
            </a:r>
            <a:r>
              <a:rPr lang="en-GB" sz="1400" b="0" i="0" dirty="0" err="1">
                <a:solidFill>
                  <a:srgbClr val="000000"/>
                </a:solidFill>
                <a:effectLst/>
                <a:latin typeface="+mj-lt"/>
              </a:rPr>
              <a:t>coste</a:t>
            </a:r>
            <a:r>
              <a:rPr lang="en-GB" sz="1400" b="0" i="0" dirty="0">
                <a:solidFill>
                  <a:srgbClr val="000000"/>
                </a:solidFill>
                <a:effectLst/>
                <a:latin typeface="+mj-lt"/>
              </a:rPr>
              <a:t>), 1 (</a:t>
            </a:r>
            <a:r>
              <a:rPr lang="en-GB" sz="1400" b="0" i="0" dirty="0" err="1">
                <a:solidFill>
                  <a:srgbClr val="000000"/>
                </a:solidFill>
                <a:effectLst/>
                <a:latin typeface="+mj-lt"/>
              </a:rPr>
              <a:t>coste</a:t>
            </a:r>
            <a:r>
              <a:rPr lang="en-GB" sz="1400" b="0" i="0" dirty="0">
                <a:solidFill>
                  <a:srgbClr val="000000"/>
                </a:solidFill>
                <a:effectLst/>
                <a:latin typeface="+mj-lt"/>
              </a:rPr>
              <a:t> medio), 2 (</a:t>
            </a:r>
            <a:r>
              <a:rPr lang="en-GB" sz="1400" b="0" i="0" dirty="0" err="1">
                <a:solidFill>
                  <a:srgbClr val="000000"/>
                </a:solidFill>
                <a:effectLst/>
                <a:latin typeface="+mj-lt"/>
              </a:rPr>
              <a:t>coste</a:t>
            </a:r>
            <a:r>
              <a:rPr lang="en-GB" sz="1400" b="0" i="0" dirty="0">
                <a:solidFill>
                  <a:srgbClr val="000000"/>
                </a:solidFill>
                <a:effectLst/>
                <a:latin typeface="+mj-lt"/>
              </a:rPr>
              <a:t> alto) y 3 (</a:t>
            </a:r>
            <a:r>
              <a:rPr lang="en-GB" sz="1400" b="0" i="0" dirty="0" err="1">
                <a:solidFill>
                  <a:srgbClr val="000000"/>
                </a:solidFill>
                <a:effectLst/>
                <a:latin typeface="+mj-lt"/>
              </a:rPr>
              <a:t>coste</a:t>
            </a:r>
            <a:r>
              <a:rPr lang="en-GB" sz="1400" b="0" i="0" dirty="0">
                <a:solidFill>
                  <a:srgbClr val="000000"/>
                </a:solidFill>
                <a:effectLst/>
                <a:latin typeface="+mj-lt"/>
              </a:rPr>
              <a:t> </a:t>
            </a:r>
            <a:r>
              <a:rPr lang="en-GB" sz="1400" b="0" i="0" dirty="0" err="1">
                <a:solidFill>
                  <a:srgbClr val="000000"/>
                </a:solidFill>
                <a:effectLst/>
                <a:latin typeface="+mj-lt"/>
              </a:rPr>
              <a:t>muy</a:t>
            </a:r>
            <a:r>
              <a:rPr lang="en-GB" sz="1400" b="0" i="0" dirty="0">
                <a:solidFill>
                  <a:srgbClr val="000000"/>
                </a:solidFill>
                <a:effectLst/>
                <a:latin typeface="+mj-lt"/>
              </a:rPr>
              <a:t> alto).</a:t>
            </a:r>
          </a:p>
          <a:p>
            <a:pPr algn="l"/>
            <a:endParaRPr lang="es-ES" sz="1400" b="0" i="0" dirty="0">
              <a:solidFill>
                <a:srgbClr val="000000"/>
              </a:solidFill>
              <a:effectLst/>
              <a:latin typeface="+mj-lt"/>
            </a:endParaRPr>
          </a:p>
          <a:p>
            <a:endParaRPr lang="en-GB" dirty="0"/>
          </a:p>
        </p:txBody>
      </p:sp>
    </p:spTree>
    <p:extLst>
      <p:ext uri="{BB962C8B-B14F-4D97-AF65-F5344CB8AC3E}">
        <p14:creationId xmlns:p14="http://schemas.microsoft.com/office/powerpoint/2010/main" val="162489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pic>
        <p:nvPicPr>
          <p:cNvPr id="5" name="Imagen 4">
            <a:extLst>
              <a:ext uri="{FF2B5EF4-FFF2-40B4-BE49-F238E27FC236}">
                <a16:creationId xmlns:a16="http://schemas.microsoft.com/office/drawing/2014/main" id="{C209F095-8DA2-4CEB-ACF7-C772110E395F}"/>
              </a:ext>
            </a:extLst>
          </p:cNvPr>
          <p:cNvPicPr>
            <a:picLocks noChangeAspect="1"/>
          </p:cNvPicPr>
          <p:nvPr/>
        </p:nvPicPr>
        <p:blipFill>
          <a:blip r:embed="rId3"/>
          <a:stretch>
            <a:fillRect/>
          </a:stretch>
        </p:blipFill>
        <p:spPr>
          <a:xfrm>
            <a:off x="6096000" y="1196752"/>
            <a:ext cx="5667326" cy="5517232"/>
          </a:xfrm>
          <a:prstGeom prst="rect">
            <a:avLst/>
          </a:prstGeom>
        </p:spPr>
      </p:pic>
    </p:spTree>
    <p:extLst>
      <p:ext uri="{BB962C8B-B14F-4D97-AF65-F5344CB8AC3E}">
        <p14:creationId xmlns:p14="http://schemas.microsoft.com/office/powerpoint/2010/main" val="51120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 Rectángulo">
            <a:extLst>
              <a:ext uri="{FF2B5EF4-FFF2-40B4-BE49-F238E27FC236}">
                <a16:creationId xmlns:a16="http://schemas.microsoft.com/office/drawing/2014/main" id="{12AF6C9F-6E26-4085-9F02-53DD46C50999}"/>
              </a:ext>
            </a:extLst>
          </p:cNvPr>
          <p:cNvSpPr/>
          <p:nvPr/>
        </p:nvSpPr>
        <p:spPr>
          <a:xfrm>
            <a:off x="6096001" y="270647"/>
            <a:ext cx="5931286" cy="856818"/>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Capítulo 1.0</a:t>
            </a:r>
          </a:p>
          <a:p>
            <a:pPr algn="ctr"/>
            <a:r>
              <a:rPr lang="es-ES" sz="2400" dirty="0"/>
              <a:t>Presentación Caso de Uso</a:t>
            </a:r>
          </a:p>
        </p:txBody>
      </p:sp>
      <p:sp>
        <p:nvSpPr>
          <p:cNvPr id="2" name="CuadroTexto 1">
            <a:extLst>
              <a:ext uri="{FF2B5EF4-FFF2-40B4-BE49-F238E27FC236}">
                <a16:creationId xmlns:a16="http://schemas.microsoft.com/office/drawing/2014/main" id="{9D0B6728-AF64-4E14-9B0F-B86CFD03FD84}"/>
              </a:ext>
            </a:extLst>
          </p:cNvPr>
          <p:cNvSpPr txBox="1"/>
          <p:nvPr/>
        </p:nvSpPr>
        <p:spPr>
          <a:xfrm>
            <a:off x="6168008" y="1484784"/>
            <a:ext cx="5760640" cy="4524315"/>
          </a:xfrm>
          <a:prstGeom prst="rect">
            <a:avLst/>
          </a:prstGeom>
          <a:noFill/>
        </p:spPr>
        <p:txBody>
          <a:bodyPr wrap="square" rtlCol="0">
            <a:spAutoFit/>
          </a:bodyPr>
          <a:lstStyle/>
          <a:p>
            <a:pPr algn="l"/>
            <a:r>
              <a:rPr lang="es-ES" b="0" i="0" dirty="0">
                <a:solidFill>
                  <a:srgbClr val="000000"/>
                </a:solidFill>
                <a:effectLst/>
                <a:latin typeface="+mj-lt"/>
              </a:rPr>
              <a:t>En esta práctica vamos a cubrir los siguientes puntos:</a:t>
            </a:r>
          </a:p>
          <a:p>
            <a:pPr algn="l">
              <a:buFont typeface="Arial" panose="020B0604020202020204" pitchFamily="34" charset="0"/>
              <a:buChar char="•"/>
            </a:pPr>
            <a:r>
              <a:rPr lang="es-ES" b="0" i="0" dirty="0">
                <a:solidFill>
                  <a:srgbClr val="000000"/>
                </a:solidFill>
                <a:effectLst/>
                <a:latin typeface="+mj-lt"/>
              </a:rPr>
              <a:t> Caso de Uso</a:t>
            </a:r>
          </a:p>
          <a:p>
            <a:pPr algn="l">
              <a:buFont typeface="Arial" panose="020B0604020202020204" pitchFamily="34" charset="0"/>
              <a:buChar char="•"/>
            </a:pPr>
            <a:r>
              <a:rPr lang="es-ES" b="0" i="0" dirty="0">
                <a:solidFill>
                  <a:srgbClr val="000000"/>
                </a:solidFill>
                <a:effectLst/>
                <a:latin typeface="+mj-lt"/>
              </a:rPr>
              <a:t> Reducción de la Dimensionalidad</a:t>
            </a:r>
          </a:p>
          <a:p>
            <a:pPr marL="742950" lvl="1" indent="-285750" algn="l">
              <a:buFont typeface="Arial" panose="020B0604020202020204" pitchFamily="34" charset="0"/>
              <a:buChar char="•"/>
            </a:pPr>
            <a:r>
              <a:rPr lang="es-ES" b="0" i="0" dirty="0">
                <a:solidFill>
                  <a:srgbClr val="000000"/>
                </a:solidFill>
                <a:effectLst/>
                <a:latin typeface="+mj-lt"/>
              </a:rPr>
              <a:t>Aplicación de PCA para reducción del número de variables</a:t>
            </a:r>
          </a:p>
          <a:p>
            <a:pPr marL="742950" lvl="1" indent="-285750" algn="l">
              <a:buFont typeface="Arial" panose="020B0604020202020204" pitchFamily="34" charset="0"/>
              <a:buChar char="•"/>
            </a:pPr>
            <a:r>
              <a:rPr lang="es-ES" b="0" i="0" dirty="0">
                <a:solidFill>
                  <a:srgbClr val="000000"/>
                </a:solidFill>
                <a:effectLst/>
                <a:latin typeface="+mj-lt"/>
              </a:rPr>
              <a:t>Interpretación de Resultados de PCA</a:t>
            </a:r>
          </a:p>
          <a:p>
            <a:pPr algn="l">
              <a:buFont typeface="Arial" panose="020B0604020202020204" pitchFamily="34" charset="0"/>
              <a:buChar char="•"/>
            </a:pPr>
            <a:r>
              <a:rPr lang="es-ES" b="0" i="0" dirty="0">
                <a:solidFill>
                  <a:srgbClr val="000000"/>
                </a:solidFill>
                <a:effectLst/>
                <a:latin typeface="+mj-lt"/>
              </a:rPr>
              <a:t> Algoritmos de </a:t>
            </a:r>
            <a:r>
              <a:rPr lang="es-ES" b="0" i="0" dirty="0" err="1">
                <a:solidFill>
                  <a:srgbClr val="000000"/>
                </a:solidFill>
                <a:effectLst/>
                <a:latin typeface="+mj-lt"/>
              </a:rPr>
              <a:t>Clustering</a:t>
            </a:r>
            <a:endParaRPr lang="es-ES" b="0" i="0" dirty="0">
              <a:solidFill>
                <a:srgbClr val="000000"/>
              </a:solidFill>
              <a:effectLst/>
              <a:latin typeface="+mj-lt"/>
            </a:endParaRPr>
          </a:p>
          <a:p>
            <a:pPr marL="742950" lvl="1" indent="-285750" algn="l">
              <a:buFont typeface="Arial" panose="020B0604020202020204" pitchFamily="34" charset="0"/>
              <a:buChar char="•"/>
            </a:pPr>
            <a:r>
              <a:rPr lang="es-ES" b="0" i="0" dirty="0">
                <a:solidFill>
                  <a:srgbClr val="000000"/>
                </a:solidFill>
                <a:effectLst/>
                <a:latin typeface="+mj-lt"/>
              </a:rPr>
              <a:t>Algoritmos Jerárquicos e interpretación de resultados</a:t>
            </a:r>
          </a:p>
          <a:p>
            <a:pPr marL="742950" lvl="1" indent="-285750" algn="l">
              <a:buFont typeface="Arial" panose="020B0604020202020204" pitchFamily="34" charset="0"/>
              <a:buChar char="•"/>
            </a:pPr>
            <a:r>
              <a:rPr lang="es-ES" b="0" i="0" dirty="0">
                <a:solidFill>
                  <a:srgbClr val="000000"/>
                </a:solidFill>
                <a:effectLst/>
                <a:latin typeface="+mj-lt"/>
              </a:rPr>
              <a:t>K-Means e interpretación de resultados</a:t>
            </a:r>
          </a:p>
          <a:p>
            <a:pPr algn="l">
              <a:buFont typeface="Arial" panose="020B0604020202020204" pitchFamily="34" charset="0"/>
              <a:buChar char="•"/>
            </a:pPr>
            <a:r>
              <a:rPr lang="es-ES" b="0" i="0" dirty="0">
                <a:solidFill>
                  <a:srgbClr val="000000"/>
                </a:solidFill>
                <a:effectLst/>
                <a:latin typeface="+mj-lt"/>
              </a:rPr>
              <a:t> Métricas</a:t>
            </a:r>
          </a:p>
          <a:p>
            <a:pPr marL="742950" lvl="1" indent="-285750" algn="l">
              <a:buFont typeface="Arial" panose="020B0604020202020204" pitchFamily="34" charset="0"/>
              <a:buChar char="•"/>
            </a:pPr>
            <a:r>
              <a:rPr lang="es-ES" b="0" i="0" dirty="0">
                <a:solidFill>
                  <a:srgbClr val="000000"/>
                </a:solidFill>
                <a:effectLst/>
                <a:latin typeface="+mj-lt"/>
              </a:rPr>
              <a:t>Cálculo de índices externos</a:t>
            </a:r>
          </a:p>
          <a:p>
            <a:pPr marL="742950" lvl="1" indent="-285750" algn="l">
              <a:buFont typeface="Arial" panose="020B0604020202020204" pitchFamily="34" charset="0"/>
              <a:buChar char="•"/>
            </a:pPr>
            <a:r>
              <a:rPr lang="es-ES" b="0" i="0" dirty="0">
                <a:solidFill>
                  <a:srgbClr val="000000"/>
                </a:solidFill>
                <a:effectLst/>
                <a:latin typeface="+mj-lt"/>
              </a:rPr>
              <a:t>Uso de métricas para determinar parámetros de modelo</a:t>
            </a:r>
          </a:p>
          <a:p>
            <a:pPr algn="l"/>
            <a:endParaRPr lang="es-ES" b="0" i="0" dirty="0">
              <a:solidFill>
                <a:srgbClr val="000000"/>
              </a:solidFill>
              <a:effectLst/>
              <a:latin typeface="+mj-lt"/>
            </a:endParaRPr>
          </a:p>
          <a:p>
            <a:endParaRPr lang="en-GB" dirty="0"/>
          </a:p>
        </p:txBody>
      </p:sp>
    </p:spTree>
    <p:extLst>
      <p:ext uri="{BB962C8B-B14F-4D97-AF65-F5344CB8AC3E}">
        <p14:creationId xmlns:p14="http://schemas.microsoft.com/office/powerpoint/2010/main" val="160589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24556"/>
      </p:ext>
    </p:extLst>
  </p:cSld>
  <p:clrMapOvr>
    <a:masterClrMapping/>
  </p:clrMapOvr>
</p:sld>
</file>

<file path=ppt/theme/theme1.xml><?xml version="1.0" encoding="utf-8"?>
<a:theme xmlns:a="http://schemas.openxmlformats.org/drawingml/2006/main" name="ceste16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ste169" id="{2E8DECC3-736C-4C69-BA44-0C2CF3C184E3}" vid="{15CCC338-40CB-4DF3-A0AE-864EA5B31BC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15AF01442289B43A17DD00C3D9AB248" ma:contentTypeVersion="9" ma:contentTypeDescription="Crear nuevo documento." ma:contentTypeScope="" ma:versionID="c7cdd66adc378c7338e890a92fb458fe">
  <xsd:schema xmlns:xsd="http://www.w3.org/2001/XMLSchema" xmlns:xs="http://www.w3.org/2001/XMLSchema" xmlns:p="http://schemas.microsoft.com/office/2006/metadata/properties" xmlns:ns2="0179a2fd-b91e-4569-859e-3aec6d940a8a" xmlns:ns3="5b48cb5d-d504-4c08-a3e0-e1c5d55e2309" targetNamespace="http://schemas.microsoft.com/office/2006/metadata/properties" ma:root="true" ma:fieldsID="18ded60144204325f2cf272220efea3a" ns2:_="" ns3:_="">
    <xsd:import namespace="0179a2fd-b91e-4569-859e-3aec6d940a8a"/>
    <xsd:import namespace="5b48cb5d-d504-4c08-a3e0-e1c5d55e23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79a2fd-b91e-4569-859e-3aec6d940a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48cb5d-d504-4c08-a3e0-e1c5d55e2309"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F8E2C4-5F31-44FC-88E8-79FB6F8E64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79a2fd-b91e-4569-859e-3aec6d940a8a"/>
    <ds:schemaRef ds:uri="5b48cb5d-d504-4c08-a3e0-e1c5d55e2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3487AC-BFC0-49B9-AAFD-45D05B5ABFAD}">
  <ds:schemaRefs>
    <ds:schemaRef ds:uri="http://schemas.microsoft.com/sharepoint/v3/contenttype/forms"/>
  </ds:schemaRefs>
</ds:datastoreItem>
</file>

<file path=customXml/itemProps3.xml><?xml version="1.0" encoding="utf-8"?>
<ds:datastoreItem xmlns:ds="http://schemas.openxmlformats.org/officeDocument/2006/customXml" ds:itemID="{286B5A07-7683-43F7-A8C6-5294207F9F5C}">
  <ds:schemaRefs>
    <ds:schemaRef ds:uri="http://purl.org/dc/terms/"/>
    <ds:schemaRef ds:uri="http://purl.org/dc/elements/1.1/"/>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infopath/2007/PartnerControls"/>
    <ds:schemaRef ds:uri="36029ca3-ce84-4f70-a19d-e0d1a5e3ade0"/>
    <ds:schemaRef ds:uri="62bbc1b2-71a9-4b8e-aff9-6d317224fb2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6672</TotalTime>
  <Words>8626</Words>
  <Application>Microsoft Office PowerPoint</Application>
  <PresentationFormat>Panorámica</PresentationFormat>
  <Paragraphs>512</Paragraphs>
  <Slides>47</Slides>
  <Notes>32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Cambria Math</vt:lpstr>
      <vt:lpstr>Courier New</vt:lpstr>
      <vt:lpstr>MS Reference Sans Serif</vt:lpstr>
      <vt:lpstr>UbuntuMono-Bold</vt:lpstr>
      <vt:lpstr>UbuntuMono-Regular</vt:lpstr>
      <vt:lpstr>Wingdings</vt:lpstr>
      <vt:lpstr>ceste169</vt:lpstr>
      <vt:lpstr>Machine Learning Aprendizaje no supervisado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dc:creator>
  <cp:lastModifiedBy>Alberto Becerra Tomé</cp:lastModifiedBy>
  <cp:revision>115</cp:revision>
  <dcterms:created xsi:type="dcterms:W3CDTF">2016-06-23T11:30:25Z</dcterms:created>
  <dcterms:modified xsi:type="dcterms:W3CDTF">2023-05-17T08:31:32Z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0x010100815AF01442289B43A17DD00C3D9AB248</vt:lpwstr>
  </property>
</Properties>
</file>